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81" r:id="rId6"/>
    <p:sldId id="321" r:id="rId7"/>
    <p:sldId id="322" r:id="rId8"/>
    <p:sldId id="283" r:id="rId9"/>
    <p:sldId id="311" r:id="rId10"/>
    <p:sldId id="312" r:id="rId11"/>
    <p:sldId id="313" r:id="rId12"/>
    <p:sldId id="314" r:id="rId13"/>
    <p:sldId id="319" r:id="rId14"/>
    <p:sldId id="320" r:id="rId15"/>
    <p:sldId id="316" r:id="rId16"/>
    <p:sldId id="315" r:id="rId17"/>
    <p:sldId id="28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656566"/>
    <a:srgbClr val="2C3B81"/>
    <a:srgbClr val="A72F43"/>
    <a:srgbClr val="DE8D95"/>
    <a:srgbClr val="BE3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AE5A3-BF73-B0E8-1504-74BF17FABFFA}" v="15" dt="2022-03-15T10:11:09.279"/>
    <p1510:client id="{A05DFCD4-8AA0-4612-8B98-CF90DD5C67E4}" v="1" dt="2022-03-01T08:51:13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image" Target="../media/image153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image" Target="../media/image153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A2207-FF10-4A2B-B716-76244F8E4AE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98E7522-DF6B-4B47-89F0-A0156238CBB8}">
      <dgm:prSet phldrT="[Texte]"/>
      <dgm:spPr/>
      <dgm:t>
        <a:bodyPr/>
        <a:lstStyle/>
        <a:p>
          <a:r>
            <a:rPr lang="fr-FR" dirty="0"/>
            <a:t>Nivaux 1</a:t>
          </a:r>
        </a:p>
      </dgm:t>
    </dgm:pt>
    <dgm:pt modelId="{81BD950C-DCB5-40AA-97C8-A145420C1BCA}" type="parTrans" cxnId="{4DEF0D91-C7F0-4F0E-B61E-450429E95500}">
      <dgm:prSet/>
      <dgm:spPr/>
      <dgm:t>
        <a:bodyPr/>
        <a:lstStyle/>
        <a:p>
          <a:endParaRPr lang="fr-FR"/>
        </a:p>
      </dgm:t>
    </dgm:pt>
    <dgm:pt modelId="{330BFAE6-FE61-4200-873A-72E9853C6C7A}" type="sibTrans" cxnId="{4DEF0D91-C7F0-4F0E-B61E-450429E95500}">
      <dgm:prSet/>
      <dgm:spPr/>
      <dgm:t>
        <a:bodyPr/>
        <a:lstStyle/>
        <a:p>
          <a:endParaRPr lang="fr-FR"/>
        </a:p>
      </dgm:t>
    </dgm:pt>
    <dgm:pt modelId="{B560A7C6-BF8B-4293-9F82-6C15C355F211}">
      <dgm:prSet phldrT="[Texte]"/>
      <dgm:spPr/>
      <dgm:t>
        <a:bodyPr/>
        <a:lstStyle/>
        <a:p>
          <a:r>
            <a:rPr lang="fr-FR" dirty="0"/>
            <a:t>Je sais entré des chiffre sur Excel et des fonction simple</a:t>
          </a:r>
        </a:p>
      </dgm:t>
    </dgm:pt>
    <dgm:pt modelId="{6F13A5E1-C938-4A71-8951-0CC6F3C93297}" type="parTrans" cxnId="{79891019-C1CD-416B-94DD-BDAF5EC4C5FB}">
      <dgm:prSet/>
      <dgm:spPr/>
      <dgm:t>
        <a:bodyPr/>
        <a:lstStyle/>
        <a:p>
          <a:endParaRPr lang="fr-FR"/>
        </a:p>
      </dgm:t>
    </dgm:pt>
    <dgm:pt modelId="{D4B423E6-3B15-4D88-979E-8415C0469172}" type="sibTrans" cxnId="{79891019-C1CD-416B-94DD-BDAF5EC4C5FB}">
      <dgm:prSet/>
      <dgm:spPr/>
      <dgm:t>
        <a:bodyPr/>
        <a:lstStyle/>
        <a:p>
          <a:endParaRPr lang="fr-FR"/>
        </a:p>
      </dgm:t>
    </dgm:pt>
    <dgm:pt modelId="{FADD6CDE-1CE8-4FAF-9371-364967AF715B}">
      <dgm:prSet phldrT="[Texte]"/>
      <dgm:spPr/>
      <dgm:t>
        <a:bodyPr/>
        <a:lstStyle/>
        <a:p>
          <a:r>
            <a:rPr lang="fr-FR" dirty="0"/>
            <a:t>Niveau 2</a:t>
          </a:r>
        </a:p>
      </dgm:t>
    </dgm:pt>
    <dgm:pt modelId="{D995833B-EA0B-4380-A3C0-56D4679C221A}" type="parTrans" cxnId="{256C233E-CC75-47EA-AA01-68A7F96012B8}">
      <dgm:prSet/>
      <dgm:spPr/>
      <dgm:t>
        <a:bodyPr/>
        <a:lstStyle/>
        <a:p>
          <a:endParaRPr lang="fr-FR"/>
        </a:p>
      </dgm:t>
    </dgm:pt>
    <dgm:pt modelId="{E2243B2A-BE63-45A4-8523-8FB9E3C77DB2}" type="sibTrans" cxnId="{256C233E-CC75-47EA-AA01-68A7F96012B8}">
      <dgm:prSet/>
      <dgm:spPr/>
      <dgm:t>
        <a:bodyPr/>
        <a:lstStyle/>
        <a:p>
          <a:endParaRPr lang="fr-FR"/>
        </a:p>
      </dgm:t>
    </dgm:pt>
    <dgm:pt modelId="{70103E9B-CF58-40D6-97A2-975E42597B29}">
      <dgm:prSet phldrT="[Texte]"/>
      <dgm:spPr/>
      <dgm:t>
        <a:bodyPr/>
        <a:lstStyle/>
        <a:p>
          <a:r>
            <a:rPr lang="fr-FR" dirty="0"/>
            <a:t>Je maitrise Excel et je sais faire des TCD et des graphiques</a:t>
          </a:r>
        </a:p>
      </dgm:t>
    </dgm:pt>
    <dgm:pt modelId="{5B5D3BD1-99C2-44C0-805D-5D0F21D4757A}" type="parTrans" cxnId="{F4F77639-DE6A-45E8-BCE5-939302A66829}">
      <dgm:prSet/>
      <dgm:spPr/>
      <dgm:t>
        <a:bodyPr/>
        <a:lstStyle/>
        <a:p>
          <a:endParaRPr lang="fr-FR"/>
        </a:p>
      </dgm:t>
    </dgm:pt>
    <dgm:pt modelId="{CCB10BD9-CEE8-4609-AB50-79E0643AE47E}" type="sibTrans" cxnId="{F4F77639-DE6A-45E8-BCE5-939302A66829}">
      <dgm:prSet/>
      <dgm:spPr/>
      <dgm:t>
        <a:bodyPr/>
        <a:lstStyle/>
        <a:p>
          <a:endParaRPr lang="fr-FR"/>
        </a:p>
      </dgm:t>
    </dgm:pt>
    <dgm:pt modelId="{7AA9006E-28D4-4FB4-9A40-630D06EEB621}">
      <dgm:prSet phldrT="[Texte]"/>
      <dgm:spPr/>
      <dgm:t>
        <a:bodyPr/>
        <a:lstStyle/>
        <a:p>
          <a:r>
            <a:rPr lang="fr-FR" dirty="0"/>
            <a:t>Niveau 3</a:t>
          </a:r>
        </a:p>
      </dgm:t>
    </dgm:pt>
    <dgm:pt modelId="{90E2EC08-1200-45FB-9C1A-6942F80467D5}" type="parTrans" cxnId="{AF696E6F-2EC6-47F2-A8AA-CC0613DFA164}">
      <dgm:prSet/>
      <dgm:spPr/>
      <dgm:t>
        <a:bodyPr/>
        <a:lstStyle/>
        <a:p>
          <a:endParaRPr lang="fr-FR"/>
        </a:p>
      </dgm:t>
    </dgm:pt>
    <dgm:pt modelId="{86795F7B-7FAA-4DEC-ABAA-4DE1A874616F}" type="sibTrans" cxnId="{AF696E6F-2EC6-47F2-A8AA-CC0613DFA164}">
      <dgm:prSet/>
      <dgm:spPr/>
      <dgm:t>
        <a:bodyPr/>
        <a:lstStyle/>
        <a:p>
          <a:endParaRPr lang="fr-FR"/>
        </a:p>
      </dgm:t>
    </dgm:pt>
    <dgm:pt modelId="{BB9B4620-BEBE-41AA-90AB-A7ED26E97FE7}">
      <dgm:prSet phldrT="[Texte]"/>
      <dgm:spPr/>
      <dgm:t>
        <a:bodyPr/>
        <a:lstStyle/>
        <a:p>
          <a:r>
            <a:rPr lang="fr-FR" dirty="0"/>
            <a:t>Niveaux 4</a:t>
          </a:r>
        </a:p>
      </dgm:t>
    </dgm:pt>
    <dgm:pt modelId="{F8714B70-DE9A-43CE-930A-945CF6086B7D}" type="parTrans" cxnId="{CC4C2623-DD10-4799-8482-483001994B37}">
      <dgm:prSet/>
      <dgm:spPr/>
      <dgm:t>
        <a:bodyPr/>
        <a:lstStyle/>
        <a:p>
          <a:endParaRPr lang="fr-FR"/>
        </a:p>
      </dgm:t>
    </dgm:pt>
    <dgm:pt modelId="{D96ADE20-0F7A-4DE5-BDF8-761D9F0E9C0E}" type="sibTrans" cxnId="{CC4C2623-DD10-4799-8482-483001994B37}">
      <dgm:prSet/>
      <dgm:spPr/>
      <dgm:t>
        <a:bodyPr/>
        <a:lstStyle/>
        <a:p>
          <a:endParaRPr lang="fr-FR"/>
        </a:p>
      </dgm:t>
    </dgm:pt>
    <dgm:pt modelId="{E2DBAAC5-BAA6-4A46-8CCD-D9054F3062E8}">
      <dgm:prSet phldrT="[Texte]"/>
      <dgm:spPr/>
      <dgm:t>
        <a:bodyPr/>
        <a:lstStyle/>
        <a:p>
          <a:r>
            <a:rPr lang="fr-FR" dirty="0" err="1"/>
            <a:t>Execel</a:t>
          </a:r>
          <a:r>
            <a:rPr lang="fr-FR" dirty="0"/>
            <a:t> avancé et je commence a maitrisé d’autre outils de visualisation (power bi-</a:t>
          </a:r>
          <a:r>
            <a:rPr lang="fr-FR" dirty="0" err="1"/>
            <a:t>tabeaux</a:t>
          </a:r>
          <a:r>
            <a:rPr lang="fr-FR" dirty="0"/>
            <a:t>…)</a:t>
          </a:r>
        </a:p>
      </dgm:t>
    </dgm:pt>
    <dgm:pt modelId="{1FE3E6C5-04EC-47D5-B3E5-A00CE2E97D42}" type="parTrans" cxnId="{A3334B75-AFA2-4780-9A26-5D1D4F047C27}">
      <dgm:prSet/>
      <dgm:spPr/>
      <dgm:t>
        <a:bodyPr/>
        <a:lstStyle/>
        <a:p>
          <a:endParaRPr lang="fr-FR"/>
        </a:p>
      </dgm:t>
    </dgm:pt>
    <dgm:pt modelId="{93631E56-907D-460C-B0EA-6754D04DA842}" type="sibTrans" cxnId="{A3334B75-AFA2-4780-9A26-5D1D4F047C27}">
      <dgm:prSet/>
      <dgm:spPr/>
      <dgm:t>
        <a:bodyPr/>
        <a:lstStyle/>
        <a:p>
          <a:endParaRPr lang="fr-FR"/>
        </a:p>
      </dgm:t>
    </dgm:pt>
    <dgm:pt modelId="{B3AE322B-0067-4DB5-92D8-A9A742BAD867}">
      <dgm:prSet phldrT="[Texte]"/>
      <dgm:spPr/>
      <dgm:t>
        <a:bodyPr/>
        <a:lstStyle/>
        <a:p>
          <a:r>
            <a:rPr lang="fr-FR" dirty="0"/>
            <a:t>Excel n’a pas de secret pour moi et j’ai un niveaux moyen sur d’autre outil de visualisation </a:t>
          </a:r>
        </a:p>
      </dgm:t>
    </dgm:pt>
    <dgm:pt modelId="{00464098-7C40-4379-87AB-AC8C52C1AF21}" type="parTrans" cxnId="{DFED7DC8-1DEF-4454-B3BD-8E44B69B8C0D}">
      <dgm:prSet/>
      <dgm:spPr/>
      <dgm:t>
        <a:bodyPr/>
        <a:lstStyle/>
        <a:p>
          <a:endParaRPr lang="fr-FR"/>
        </a:p>
      </dgm:t>
    </dgm:pt>
    <dgm:pt modelId="{2726C675-5717-4045-A146-D691FCB789D9}" type="sibTrans" cxnId="{DFED7DC8-1DEF-4454-B3BD-8E44B69B8C0D}">
      <dgm:prSet/>
      <dgm:spPr/>
      <dgm:t>
        <a:bodyPr/>
        <a:lstStyle/>
        <a:p>
          <a:endParaRPr lang="fr-FR"/>
        </a:p>
      </dgm:t>
    </dgm:pt>
    <dgm:pt modelId="{9727925F-670E-45AB-BA5D-1BECFF76A34B}">
      <dgm:prSet phldrT="[Texte]"/>
      <dgm:spPr/>
      <dgm:t>
        <a:bodyPr/>
        <a:lstStyle/>
        <a:p>
          <a:r>
            <a:rPr lang="fr-FR" dirty="0"/>
            <a:t>Niveaux 5</a:t>
          </a:r>
        </a:p>
      </dgm:t>
    </dgm:pt>
    <dgm:pt modelId="{3F8F12DF-84BD-46F0-9D49-127909D33E74}" type="parTrans" cxnId="{9DEB85C1-EA88-461D-AC95-F12E0276A510}">
      <dgm:prSet/>
      <dgm:spPr/>
      <dgm:t>
        <a:bodyPr/>
        <a:lstStyle/>
        <a:p>
          <a:endParaRPr lang="fr-FR"/>
        </a:p>
      </dgm:t>
    </dgm:pt>
    <dgm:pt modelId="{6106D4F0-F08A-415E-AEBD-9492323E5249}" type="sibTrans" cxnId="{9DEB85C1-EA88-461D-AC95-F12E0276A510}">
      <dgm:prSet/>
      <dgm:spPr/>
      <dgm:t>
        <a:bodyPr/>
        <a:lstStyle/>
        <a:p>
          <a:endParaRPr lang="fr-FR"/>
        </a:p>
      </dgm:t>
    </dgm:pt>
    <dgm:pt modelId="{30B2DCBF-5641-42A5-9A3A-B13F649E76C7}">
      <dgm:prSet/>
      <dgm:spPr/>
      <dgm:t>
        <a:bodyPr/>
        <a:lstStyle/>
        <a:p>
          <a:r>
            <a:rPr lang="fr-FR" dirty="0"/>
            <a:t>Niveaux avancer en power bi (dax et début en M) et je commence à m’intéresser aux code (python, r..)</a:t>
          </a:r>
        </a:p>
      </dgm:t>
    </dgm:pt>
    <dgm:pt modelId="{4C73B70F-C8AF-474E-8AC8-F4BDA0E54484}" type="parTrans" cxnId="{C1B16363-7E05-4B77-9299-2FBFF39E4C92}">
      <dgm:prSet/>
      <dgm:spPr/>
      <dgm:t>
        <a:bodyPr/>
        <a:lstStyle/>
        <a:p>
          <a:endParaRPr lang="fr-FR"/>
        </a:p>
      </dgm:t>
    </dgm:pt>
    <dgm:pt modelId="{9033E2BD-3873-46CA-9708-B34C06264730}" type="sibTrans" cxnId="{C1B16363-7E05-4B77-9299-2FBFF39E4C92}">
      <dgm:prSet/>
      <dgm:spPr/>
      <dgm:t>
        <a:bodyPr/>
        <a:lstStyle/>
        <a:p>
          <a:endParaRPr lang="fr-FR"/>
        </a:p>
      </dgm:t>
    </dgm:pt>
    <dgm:pt modelId="{A37C9127-3306-411B-B582-492CF4A95F73}" type="pres">
      <dgm:prSet presAssocID="{E64A2207-FF10-4A2B-B716-76244F8E4AE4}" presName="linearFlow" presStyleCnt="0">
        <dgm:presLayoutVars>
          <dgm:dir/>
          <dgm:animLvl val="lvl"/>
          <dgm:resizeHandles val="exact"/>
        </dgm:presLayoutVars>
      </dgm:prSet>
      <dgm:spPr/>
    </dgm:pt>
    <dgm:pt modelId="{CA35D962-676C-4BB0-9172-58557541A8CF}" type="pres">
      <dgm:prSet presAssocID="{198E7522-DF6B-4B47-89F0-A0156238CBB8}" presName="composite" presStyleCnt="0"/>
      <dgm:spPr/>
    </dgm:pt>
    <dgm:pt modelId="{B3808687-426D-4728-AB03-F77D7740978A}" type="pres">
      <dgm:prSet presAssocID="{198E7522-DF6B-4B47-89F0-A0156238CBB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B37B80-4365-494D-B2AF-C08145F06CD0}" type="pres">
      <dgm:prSet presAssocID="{198E7522-DF6B-4B47-89F0-A0156238CBB8}" presName="parSh" presStyleLbl="node1" presStyleIdx="0" presStyleCnt="5"/>
      <dgm:spPr/>
    </dgm:pt>
    <dgm:pt modelId="{E83A8927-A3FE-4B8B-8021-F6BDDDB4F5A3}" type="pres">
      <dgm:prSet presAssocID="{198E7522-DF6B-4B47-89F0-A0156238CBB8}" presName="desTx" presStyleLbl="fgAcc1" presStyleIdx="0" presStyleCnt="5">
        <dgm:presLayoutVars>
          <dgm:bulletEnabled val="1"/>
        </dgm:presLayoutVars>
      </dgm:prSet>
      <dgm:spPr/>
    </dgm:pt>
    <dgm:pt modelId="{E7A2AAA5-B747-43FB-AD64-B1876F5BBABE}" type="pres">
      <dgm:prSet presAssocID="{330BFAE6-FE61-4200-873A-72E9853C6C7A}" presName="sibTrans" presStyleLbl="sibTrans2D1" presStyleIdx="0" presStyleCnt="4"/>
      <dgm:spPr/>
    </dgm:pt>
    <dgm:pt modelId="{7D9AC83B-055A-42DA-BD09-AE663BC2C482}" type="pres">
      <dgm:prSet presAssocID="{330BFAE6-FE61-4200-873A-72E9853C6C7A}" presName="connTx" presStyleLbl="sibTrans2D1" presStyleIdx="0" presStyleCnt="4"/>
      <dgm:spPr/>
    </dgm:pt>
    <dgm:pt modelId="{3EE0326A-E5F8-41B1-A40B-C882580EEF17}" type="pres">
      <dgm:prSet presAssocID="{FADD6CDE-1CE8-4FAF-9371-364967AF715B}" presName="composite" presStyleCnt="0"/>
      <dgm:spPr/>
    </dgm:pt>
    <dgm:pt modelId="{16A351AE-BA82-48F6-825C-A4E57FFC47D4}" type="pres">
      <dgm:prSet presAssocID="{FADD6CDE-1CE8-4FAF-9371-364967AF715B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A3C9DF5-9290-482B-A71A-A9023975D576}" type="pres">
      <dgm:prSet presAssocID="{FADD6CDE-1CE8-4FAF-9371-364967AF715B}" presName="parSh" presStyleLbl="node1" presStyleIdx="1" presStyleCnt="5"/>
      <dgm:spPr/>
    </dgm:pt>
    <dgm:pt modelId="{6B014B33-1B0A-4C84-8E1F-AA62B51DC3F2}" type="pres">
      <dgm:prSet presAssocID="{FADD6CDE-1CE8-4FAF-9371-364967AF715B}" presName="desTx" presStyleLbl="fgAcc1" presStyleIdx="1" presStyleCnt="5">
        <dgm:presLayoutVars>
          <dgm:bulletEnabled val="1"/>
        </dgm:presLayoutVars>
      </dgm:prSet>
      <dgm:spPr/>
    </dgm:pt>
    <dgm:pt modelId="{ACD9D1E6-2092-4B9F-88CF-FDF1E752FC1B}" type="pres">
      <dgm:prSet presAssocID="{E2243B2A-BE63-45A4-8523-8FB9E3C77DB2}" presName="sibTrans" presStyleLbl="sibTrans2D1" presStyleIdx="1" presStyleCnt="4"/>
      <dgm:spPr/>
    </dgm:pt>
    <dgm:pt modelId="{191C63E6-AF83-42CB-9314-A06863827462}" type="pres">
      <dgm:prSet presAssocID="{E2243B2A-BE63-45A4-8523-8FB9E3C77DB2}" presName="connTx" presStyleLbl="sibTrans2D1" presStyleIdx="1" presStyleCnt="4"/>
      <dgm:spPr/>
    </dgm:pt>
    <dgm:pt modelId="{E31F09BB-5677-4A1B-9A49-304B8C875770}" type="pres">
      <dgm:prSet presAssocID="{7AA9006E-28D4-4FB4-9A40-630D06EEB621}" presName="composite" presStyleCnt="0"/>
      <dgm:spPr/>
    </dgm:pt>
    <dgm:pt modelId="{94706F8C-55AC-4CC1-8765-962E03535CCD}" type="pres">
      <dgm:prSet presAssocID="{7AA9006E-28D4-4FB4-9A40-630D06EEB621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269C7A6-8D96-40EE-8843-A6E2C4224786}" type="pres">
      <dgm:prSet presAssocID="{7AA9006E-28D4-4FB4-9A40-630D06EEB621}" presName="parSh" presStyleLbl="node1" presStyleIdx="2" presStyleCnt="5"/>
      <dgm:spPr/>
    </dgm:pt>
    <dgm:pt modelId="{FFD89762-35D6-4B66-82C4-A874890D0A23}" type="pres">
      <dgm:prSet presAssocID="{7AA9006E-28D4-4FB4-9A40-630D06EEB621}" presName="desTx" presStyleLbl="fgAcc1" presStyleIdx="2" presStyleCnt="5">
        <dgm:presLayoutVars>
          <dgm:bulletEnabled val="1"/>
        </dgm:presLayoutVars>
      </dgm:prSet>
      <dgm:spPr/>
    </dgm:pt>
    <dgm:pt modelId="{09661967-60F3-4C23-9E76-11D8A626F7A0}" type="pres">
      <dgm:prSet presAssocID="{86795F7B-7FAA-4DEC-ABAA-4DE1A874616F}" presName="sibTrans" presStyleLbl="sibTrans2D1" presStyleIdx="2" presStyleCnt="4"/>
      <dgm:spPr/>
    </dgm:pt>
    <dgm:pt modelId="{767684BD-2AD3-4BE8-A714-10F96595C41A}" type="pres">
      <dgm:prSet presAssocID="{86795F7B-7FAA-4DEC-ABAA-4DE1A874616F}" presName="connTx" presStyleLbl="sibTrans2D1" presStyleIdx="2" presStyleCnt="4"/>
      <dgm:spPr/>
    </dgm:pt>
    <dgm:pt modelId="{522F5242-D91F-4D29-9CF1-78F252700EEE}" type="pres">
      <dgm:prSet presAssocID="{BB9B4620-BEBE-41AA-90AB-A7ED26E97FE7}" presName="composite" presStyleCnt="0"/>
      <dgm:spPr/>
    </dgm:pt>
    <dgm:pt modelId="{F19D4C5A-CDAC-40B2-811B-F1BE710DAB6B}" type="pres">
      <dgm:prSet presAssocID="{BB9B4620-BEBE-41AA-90AB-A7ED26E97FE7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121E0BF-3CAB-4447-B461-0BDF971F99A2}" type="pres">
      <dgm:prSet presAssocID="{BB9B4620-BEBE-41AA-90AB-A7ED26E97FE7}" presName="parSh" presStyleLbl="node1" presStyleIdx="3" presStyleCnt="5"/>
      <dgm:spPr/>
    </dgm:pt>
    <dgm:pt modelId="{F4AFC1D9-AA8A-4034-9701-53DC1CB2662A}" type="pres">
      <dgm:prSet presAssocID="{BB9B4620-BEBE-41AA-90AB-A7ED26E97FE7}" presName="desTx" presStyleLbl="fgAcc1" presStyleIdx="3" presStyleCnt="5">
        <dgm:presLayoutVars>
          <dgm:bulletEnabled val="1"/>
        </dgm:presLayoutVars>
      </dgm:prSet>
      <dgm:spPr/>
    </dgm:pt>
    <dgm:pt modelId="{2C59ADFB-FD54-440E-8339-41159EF0B3DB}" type="pres">
      <dgm:prSet presAssocID="{D96ADE20-0F7A-4DE5-BDF8-761D9F0E9C0E}" presName="sibTrans" presStyleLbl="sibTrans2D1" presStyleIdx="3" presStyleCnt="4"/>
      <dgm:spPr/>
    </dgm:pt>
    <dgm:pt modelId="{5494BDF4-A061-492F-98E2-BB3DC1F067A6}" type="pres">
      <dgm:prSet presAssocID="{D96ADE20-0F7A-4DE5-BDF8-761D9F0E9C0E}" presName="connTx" presStyleLbl="sibTrans2D1" presStyleIdx="3" presStyleCnt="4"/>
      <dgm:spPr/>
    </dgm:pt>
    <dgm:pt modelId="{F753453C-114E-4BBC-A5DB-E0B3C3A41AB6}" type="pres">
      <dgm:prSet presAssocID="{9727925F-670E-45AB-BA5D-1BECFF76A34B}" presName="composite" presStyleCnt="0"/>
      <dgm:spPr/>
    </dgm:pt>
    <dgm:pt modelId="{1C92331C-077C-46E9-A300-798979C27B15}" type="pres">
      <dgm:prSet presAssocID="{9727925F-670E-45AB-BA5D-1BECFF76A34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91EED3B-DE7C-4D54-AB0B-5586366936AB}" type="pres">
      <dgm:prSet presAssocID="{9727925F-670E-45AB-BA5D-1BECFF76A34B}" presName="parSh" presStyleLbl="node1" presStyleIdx="4" presStyleCnt="5"/>
      <dgm:spPr/>
    </dgm:pt>
    <dgm:pt modelId="{167A2263-C39A-432C-8D49-9C7C31EAB475}" type="pres">
      <dgm:prSet presAssocID="{9727925F-670E-45AB-BA5D-1BECFF76A34B}" presName="desTx" presStyleLbl="fgAcc1" presStyleIdx="4" presStyleCnt="5">
        <dgm:presLayoutVars>
          <dgm:bulletEnabled val="1"/>
        </dgm:presLayoutVars>
      </dgm:prSet>
      <dgm:spPr/>
    </dgm:pt>
  </dgm:ptLst>
  <dgm:cxnLst>
    <dgm:cxn modelId="{E0BD3D08-4F88-4C99-8210-D7D91C4B2A84}" type="presOf" srcId="{7AA9006E-28D4-4FB4-9A40-630D06EEB621}" destId="{94706F8C-55AC-4CC1-8765-962E03535CCD}" srcOrd="0" destOrd="0" presId="urn:microsoft.com/office/officeart/2005/8/layout/process3"/>
    <dgm:cxn modelId="{F91C8011-991E-47F4-8BCE-C08E65F8900B}" type="presOf" srcId="{86795F7B-7FAA-4DEC-ABAA-4DE1A874616F}" destId="{09661967-60F3-4C23-9E76-11D8A626F7A0}" srcOrd="0" destOrd="0" presId="urn:microsoft.com/office/officeart/2005/8/layout/process3"/>
    <dgm:cxn modelId="{DB1E0B14-9E04-4B00-B860-8A83C2C86A4B}" type="presOf" srcId="{E64A2207-FF10-4A2B-B716-76244F8E4AE4}" destId="{A37C9127-3306-411B-B582-492CF4A95F73}" srcOrd="0" destOrd="0" presId="urn:microsoft.com/office/officeart/2005/8/layout/process3"/>
    <dgm:cxn modelId="{79891019-C1CD-416B-94DD-BDAF5EC4C5FB}" srcId="{198E7522-DF6B-4B47-89F0-A0156238CBB8}" destId="{B560A7C6-BF8B-4293-9F82-6C15C355F211}" srcOrd="0" destOrd="0" parTransId="{6F13A5E1-C938-4A71-8951-0CC6F3C93297}" sibTransId="{D4B423E6-3B15-4D88-979E-8415C0469172}"/>
    <dgm:cxn modelId="{0A8BAF1A-8457-48A2-8487-5269616861E1}" type="presOf" srcId="{D96ADE20-0F7A-4DE5-BDF8-761D9F0E9C0E}" destId="{5494BDF4-A061-492F-98E2-BB3DC1F067A6}" srcOrd="1" destOrd="0" presId="urn:microsoft.com/office/officeart/2005/8/layout/process3"/>
    <dgm:cxn modelId="{CC4C2623-DD10-4799-8482-483001994B37}" srcId="{E64A2207-FF10-4A2B-B716-76244F8E4AE4}" destId="{BB9B4620-BEBE-41AA-90AB-A7ED26E97FE7}" srcOrd="3" destOrd="0" parTransId="{F8714B70-DE9A-43CE-930A-945CF6086B7D}" sibTransId="{D96ADE20-0F7A-4DE5-BDF8-761D9F0E9C0E}"/>
    <dgm:cxn modelId="{FF4B8E24-B717-4367-96C8-941752947620}" type="presOf" srcId="{86795F7B-7FAA-4DEC-ABAA-4DE1A874616F}" destId="{767684BD-2AD3-4BE8-A714-10F96595C41A}" srcOrd="1" destOrd="0" presId="urn:microsoft.com/office/officeart/2005/8/layout/process3"/>
    <dgm:cxn modelId="{1C85962C-76A4-49DB-82A2-0B674AAAF3AD}" type="presOf" srcId="{FADD6CDE-1CE8-4FAF-9371-364967AF715B}" destId="{5A3C9DF5-9290-482B-A71A-A9023975D576}" srcOrd="1" destOrd="0" presId="urn:microsoft.com/office/officeart/2005/8/layout/process3"/>
    <dgm:cxn modelId="{F4F77639-DE6A-45E8-BCE5-939302A66829}" srcId="{FADD6CDE-1CE8-4FAF-9371-364967AF715B}" destId="{70103E9B-CF58-40D6-97A2-975E42597B29}" srcOrd="0" destOrd="0" parTransId="{5B5D3BD1-99C2-44C0-805D-5D0F21D4757A}" sibTransId="{CCB10BD9-CEE8-4609-AB50-79E0643AE47E}"/>
    <dgm:cxn modelId="{256C233E-CC75-47EA-AA01-68A7F96012B8}" srcId="{E64A2207-FF10-4A2B-B716-76244F8E4AE4}" destId="{FADD6CDE-1CE8-4FAF-9371-364967AF715B}" srcOrd="1" destOrd="0" parTransId="{D995833B-EA0B-4380-A3C0-56D4679C221A}" sibTransId="{E2243B2A-BE63-45A4-8523-8FB9E3C77DB2}"/>
    <dgm:cxn modelId="{10219261-8A22-4A33-BDCD-F3423113ED9D}" type="presOf" srcId="{9727925F-670E-45AB-BA5D-1BECFF76A34B}" destId="{F91EED3B-DE7C-4D54-AB0B-5586366936AB}" srcOrd="1" destOrd="0" presId="urn:microsoft.com/office/officeart/2005/8/layout/process3"/>
    <dgm:cxn modelId="{E024B841-E8A6-40BB-831D-D9851115ABA9}" type="presOf" srcId="{7AA9006E-28D4-4FB4-9A40-630D06EEB621}" destId="{F269C7A6-8D96-40EE-8843-A6E2C4224786}" srcOrd="1" destOrd="0" presId="urn:microsoft.com/office/officeart/2005/8/layout/process3"/>
    <dgm:cxn modelId="{C1B16363-7E05-4B77-9299-2FBFF39E4C92}" srcId="{9727925F-670E-45AB-BA5D-1BECFF76A34B}" destId="{30B2DCBF-5641-42A5-9A3A-B13F649E76C7}" srcOrd="0" destOrd="0" parTransId="{4C73B70F-C8AF-474E-8AC8-F4BDA0E54484}" sibTransId="{9033E2BD-3873-46CA-9708-B34C06264730}"/>
    <dgm:cxn modelId="{DAF5DE43-1F31-4992-9307-FE32F1AB408F}" type="presOf" srcId="{198E7522-DF6B-4B47-89F0-A0156238CBB8}" destId="{03B37B80-4365-494D-B2AF-C08145F06CD0}" srcOrd="1" destOrd="0" presId="urn:microsoft.com/office/officeart/2005/8/layout/process3"/>
    <dgm:cxn modelId="{AF696E6F-2EC6-47F2-A8AA-CC0613DFA164}" srcId="{E64A2207-FF10-4A2B-B716-76244F8E4AE4}" destId="{7AA9006E-28D4-4FB4-9A40-630D06EEB621}" srcOrd="2" destOrd="0" parTransId="{90E2EC08-1200-45FB-9C1A-6942F80467D5}" sibTransId="{86795F7B-7FAA-4DEC-ABAA-4DE1A874616F}"/>
    <dgm:cxn modelId="{FD7A3F50-DF89-4B47-BB3B-3D913F474723}" type="presOf" srcId="{D96ADE20-0F7A-4DE5-BDF8-761D9F0E9C0E}" destId="{2C59ADFB-FD54-440E-8339-41159EF0B3DB}" srcOrd="0" destOrd="0" presId="urn:microsoft.com/office/officeart/2005/8/layout/process3"/>
    <dgm:cxn modelId="{A3334B75-AFA2-4780-9A26-5D1D4F047C27}" srcId="{7AA9006E-28D4-4FB4-9A40-630D06EEB621}" destId="{E2DBAAC5-BAA6-4A46-8CCD-D9054F3062E8}" srcOrd="0" destOrd="0" parTransId="{1FE3E6C5-04EC-47D5-B3E5-A00CE2E97D42}" sibTransId="{93631E56-907D-460C-B0EA-6754D04DA842}"/>
    <dgm:cxn modelId="{B295AA82-26B5-41F3-BDB0-A702D8D773A2}" type="presOf" srcId="{B3AE322B-0067-4DB5-92D8-A9A742BAD867}" destId="{F4AFC1D9-AA8A-4034-9701-53DC1CB2662A}" srcOrd="0" destOrd="0" presId="urn:microsoft.com/office/officeart/2005/8/layout/process3"/>
    <dgm:cxn modelId="{CCCEA389-1553-40EC-BD17-EFF5418044EB}" type="presOf" srcId="{70103E9B-CF58-40D6-97A2-975E42597B29}" destId="{6B014B33-1B0A-4C84-8E1F-AA62B51DC3F2}" srcOrd="0" destOrd="0" presId="urn:microsoft.com/office/officeart/2005/8/layout/process3"/>
    <dgm:cxn modelId="{B9A0538D-E48F-4490-93F0-611CE24EACF8}" type="presOf" srcId="{9727925F-670E-45AB-BA5D-1BECFF76A34B}" destId="{1C92331C-077C-46E9-A300-798979C27B15}" srcOrd="0" destOrd="0" presId="urn:microsoft.com/office/officeart/2005/8/layout/process3"/>
    <dgm:cxn modelId="{6248FF8F-CC35-4717-8522-2CDA0E65154E}" type="presOf" srcId="{E2DBAAC5-BAA6-4A46-8CCD-D9054F3062E8}" destId="{FFD89762-35D6-4B66-82C4-A874890D0A23}" srcOrd="0" destOrd="0" presId="urn:microsoft.com/office/officeart/2005/8/layout/process3"/>
    <dgm:cxn modelId="{4DEF0D91-C7F0-4F0E-B61E-450429E95500}" srcId="{E64A2207-FF10-4A2B-B716-76244F8E4AE4}" destId="{198E7522-DF6B-4B47-89F0-A0156238CBB8}" srcOrd="0" destOrd="0" parTransId="{81BD950C-DCB5-40AA-97C8-A145420C1BCA}" sibTransId="{330BFAE6-FE61-4200-873A-72E9853C6C7A}"/>
    <dgm:cxn modelId="{86173694-6518-4F50-83DE-42808961E452}" type="presOf" srcId="{198E7522-DF6B-4B47-89F0-A0156238CBB8}" destId="{B3808687-426D-4728-AB03-F77D7740978A}" srcOrd="0" destOrd="0" presId="urn:microsoft.com/office/officeart/2005/8/layout/process3"/>
    <dgm:cxn modelId="{4281C2A5-996B-4DBD-B2C0-CCBA614C38FE}" type="presOf" srcId="{E2243B2A-BE63-45A4-8523-8FB9E3C77DB2}" destId="{ACD9D1E6-2092-4B9F-88CF-FDF1E752FC1B}" srcOrd="0" destOrd="0" presId="urn:microsoft.com/office/officeart/2005/8/layout/process3"/>
    <dgm:cxn modelId="{FFDF70B4-B2CB-46C3-B743-614B20C5453F}" type="presOf" srcId="{B560A7C6-BF8B-4293-9F82-6C15C355F211}" destId="{E83A8927-A3FE-4B8B-8021-F6BDDDB4F5A3}" srcOrd="0" destOrd="0" presId="urn:microsoft.com/office/officeart/2005/8/layout/process3"/>
    <dgm:cxn modelId="{E2B5F5B7-06FB-4AD2-9780-FF2E43A765FF}" type="presOf" srcId="{FADD6CDE-1CE8-4FAF-9371-364967AF715B}" destId="{16A351AE-BA82-48F6-825C-A4E57FFC47D4}" srcOrd="0" destOrd="0" presId="urn:microsoft.com/office/officeart/2005/8/layout/process3"/>
    <dgm:cxn modelId="{46F6E9C0-9995-4C7D-BB37-19F4C55E8BF1}" type="presOf" srcId="{330BFAE6-FE61-4200-873A-72E9853C6C7A}" destId="{7D9AC83B-055A-42DA-BD09-AE663BC2C482}" srcOrd="1" destOrd="0" presId="urn:microsoft.com/office/officeart/2005/8/layout/process3"/>
    <dgm:cxn modelId="{9DEB85C1-EA88-461D-AC95-F12E0276A510}" srcId="{E64A2207-FF10-4A2B-B716-76244F8E4AE4}" destId="{9727925F-670E-45AB-BA5D-1BECFF76A34B}" srcOrd="4" destOrd="0" parTransId="{3F8F12DF-84BD-46F0-9D49-127909D33E74}" sibTransId="{6106D4F0-F08A-415E-AEBD-9492323E5249}"/>
    <dgm:cxn modelId="{DFED7DC8-1DEF-4454-B3BD-8E44B69B8C0D}" srcId="{BB9B4620-BEBE-41AA-90AB-A7ED26E97FE7}" destId="{B3AE322B-0067-4DB5-92D8-A9A742BAD867}" srcOrd="0" destOrd="0" parTransId="{00464098-7C40-4379-87AB-AC8C52C1AF21}" sibTransId="{2726C675-5717-4045-A146-D691FCB789D9}"/>
    <dgm:cxn modelId="{598BADD4-2CAF-418F-901A-778E0700380A}" type="presOf" srcId="{30B2DCBF-5641-42A5-9A3A-B13F649E76C7}" destId="{167A2263-C39A-432C-8D49-9C7C31EAB475}" srcOrd="0" destOrd="0" presId="urn:microsoft.com/office/officeart/2005/8/layout/process3"/>
    <dgm:cxn modelId="{E3913BE1-55E0-4C23-BF00-F6268414B3D5}" type="presOf" srcId="{E2243B2A-BE63-45A4-8523-8FB9E3C77DB2}" destId="{191C63E6-AF83-42CB-9314-A06863827462}" srcOrd="1" destOrd="0" presId="urn:microsoft.com/office/officeart/2005/8/layout/process3"/>
    <dgm:cxn modelId="{F2892BE4-E4E5-45F7-AB83-8A2CDDA13007}" type="presOf" srcId="{BB9B4620-BEBE-41AA-90AB-A7ED26E97FE7}" destId="{9121E0BF-3CAB-4447-B461-0BDF971F99A2}" srcOrd="1" destOrd="0" presId="urn:microsoft.com/office/officeart/2005/8/layout/process3"/>
    <dgm:cxn modelId="{3A16AAE4-4E9E-420E-A72D-906E5092133B}" type="presOf" srcId="{330BFAE6-FE61-4200-873A-72E9853C6C7A}" destId="{E7A2AAA5-B747-43FB-AD64-B1876F5BBABE}" srcOrd="0" destOrd="0" presId="urn:microsoft.com/office/officeart/2005/8/layout/process3"/>
    <dgm:cxn modelId="{642919E5-B3FB-49DF-8D5E-48AB2001AF9C}" type="presOf" srcId="{BB9B4620-BEBE-41AA-90AB-A7ED26E97FE7}" destId="{F19D4C5A-CDAC-40B2-811B-F1BE710DAB6B}" srcOrd="0" destOrd="0" presId="urn:microsoft.com/office/officeart/2005/8/layout/process3"/>
    <dgm:cxn modelId="{E12F9507-06DA-44A8-9A76-8D9679CC4D1E}" type="presParOf" srcId="{A37C9127-3306-411B-B582-492CF4A95F73}" destId="{CA35D962-676C-4BB0-9172-58557541A8CF}" srcOrd="0" destOrd="0" presId="urn:microsoft.com/office/officeart/2005/8/layout/process3"/>
    <dgm:cxn modelId="{037AD866-AA00-42DC-B331-77ADEC295DA8}" type="presParOf" srcId="{CA35D962-676C-4BB0-9172-58557541A8CF}" destId="{B3808687-426D-4728-AB03-F77D7740978A}" srcOrd="0" destOrd="0" presId="urn:microsoft.com/office/officeart/2005/8/layout/process3"/>
    <dgm:cxn modelId="{86F45C0C-DD13-420D-A5E7-712FDC605A2A}" type="presParOf" srcId="{CA35D962-676C-4BB0-9172-58557541A8CF}" destId="{03B37B80-4365-494D-B2AF-C08145F06CD0}" srcOrd="1" destOrd="0" presId="urn:microsoft.com/office/officeart/2005/8/layout/process3"/>
    <dgm:cxn modelId="{87D0EC71-B6B0-4A87-B094-EC8E9F72AC13}" type="presParOf" srcId="{CA35D962-676C-4BB0-9172-58557541A8CF}" destId="{E83A8927-A3FE-4B8B-8021-F6BDDDB4F5A3}" srcOrd="2" destOrd="0" presId="urn:microsoft.com/office/officeart/2005/8/layout/process3"/>
    <dgm:cxn modelId="{8DDF85B5-7CE4-421C-A10D-2CD09BF11ADE}" type="presParOf" srcId="{A37C9127-3306-411B-B582-492CF4A95F73}" destId="{E7A2AAA5-B747-43FB-AD64-B1876F5BBABE}" srcOrd="1" destOrd="0" presId="urn:microsoft.com/office/officeart/2005/8/layout/process3"/>
    <dgm:cxn modelId="{B0511DD0-E7FD-4D5C-8A21-9C39A2BB314C}" type="presParOf" srcId="{E7A2AAA5-B747-43FB-AD64-B1876F5BBABE}" destId="{7D9AC83B-055A-42DA-BD09-AE663BC2C482}" srcOrd="0" destOrd="0" presId="urn:microsoft.com/office/officeart/2005/8/layout/process3"/>
    <dgm:cxn modelId="{DCC97AD3-A504-4E1D-A56F-97EDEDB1C442}" type="presParOf" srcId="{A37C9127-3306-411B-B582-492CF4A95F73}" destId="{3EE0326A-E5F8-41B1-A40B-C882580EEF17}" srcOrd="2" destOrd="0" presId="urn:microsoft.com/office/officeart/2005/8/layout/process3"/>
    <dgm:cxn modelId="{8F395B98-B4B9-40A0-9816-1B0430A5B12C}" type="presParOf" srcId="{3EE0326A-E5F8-41B1-A40B-C882580EEF17}" destId="{16A351AE-BA82-48F6-825C-A4E57FFC47D4}" srcOrd="0" destOrd="0" presId="urn:microsoft.com/office/officeart/2005/8/layout/process3"/>
    <dgm:cxn modelId="{45DA52D7-B3AA-4309-96B5-F4EB4897C183}" type="presParOf" srcId="{3EE0326A-E5F8-41B1-A40B-C882580EEF17}" destId="{5A3C9DF5-9290-482B-A71A-A9023975D576}" srcOrd="1" destOrd="0" presId="urn:microsoft.com/office/officeart/2005/8/layout/process3"/>
    <dgm:cxn modelId="{FB7B1E05-8A4C-4AC7-BAB5-580360C165C9}" type="presParOf" srcId="{3EE0326A-E5F8-41B1-A40B-C882580EEF17}" destId="{6B014B33-1B0A-4C84-8E1F-AA62B51DC3F2}" srcOrd="2" destOrd="0" presId="urn:microsoft.com/office/officeart/2005/8/layout/process3"/>
    <dgm:cxn modelId="{C86DE191-CB2A-48FB-A122-3B6FFBB06E19}" type="presParOf" srcId="{A37C9127-3306-411B-B582-492CF4A95F73}" destId="{ACD9D1E6-2092-4B9F-88CF-FDF1E752FC1B}" srcOrd="3" destOrd="0" presId="urn:microsoft.com/office/officeart/2005/8/layout/process3"/>
    <dgm:cxn modelId="{75566AE8-2BF5-46FA-9EC7-9DCEF699BB10}" type="presParOf" srcId="{ACD9D1E6-2092-4B9F-88CF-FDF1E752FC1B}" destId="{191C63E6-AF83-42CB-9314-A06863827462}" srcOrd="0" destOrd="0" presId="urn:microsoft.com/office/officeart/2005/8/layout/process3"/>
    <dgm:cxn modelId="{9F12EF54-5E8B-48E7-A880-4D671F02A2E0}" type="presParOf" srcId="{A37C9127-3306-411B-B582-492CF4A95F73}" destId="{E31F09BB-5677-4A1B-9A49-304B8C875770}" srcOrd="4" destOrd="0" presId="urn:microsoft.com/office/officeart/2005/8/layout/process3"/>
    <dgm:cxn modelId="{7C10F8C0-EC0F-4CED-BDDF-4D54D587F1D9}" type="presParOf" srcId="{E31F09BB-5677-4A1B-9A49-304B8C875770}" destId="{94706F8C-55AC-4CC1-8765-962E03535CCD}" srcOrd="0" destOrd="0" presId="urn:microsoft.com/office/officeart/2005/8/layout/process3"/>
    <dgm:cxn modelId="{09413014-C822-4807-B33F-A95C5BB597C4}" type="presParOf" srcId="{E31F09BB-5677-4A1B-9A49-304B8C875770}" destId="{F269C7A6-8D96-40EE-8843-A6E2C4224786}" srcOrd="1" destOrd="0" presId="urn:microsoft.com/office/officeart/2005/8/layout/process3"/>
    <dgm:cxn modelId="{9553C67E-72FD-406B-B64C-EF7B9F88A4C9}" type="presParOf" srcId="{E31F09BB-5677-4A1B-9A49-304B8C875770}" destId="{FFD89762-35D6-4B66-82C4-A874890D0A23}" srcOrd="2" destOrd="0" presId="urn:microsoft.com/office/officeart/2005/8/layout/process3"/>
    <dgm:cxn modelId="{2021BC7C-C69D-4A89-8DA7-1C44DE1E6E4C}" type="presParOf" srcId="{A37C9127-3306-411B-B582-492CF4A95F73}" destId="{09661967-60F3-4C23-9E76-11D8A626F7A0}" srcOrd="5" destOrd="0" presId="urn:microsoft.com/office/officeart/2005/8/layout/process3"/>
    <dgm:cxn modelId="{6F960853-1273-4082-BFAA-0F2C63893952}" type="presParOf" srcId="{09661967-60F3-4C23-9E76-11D8A626F7A0}" destId="{767684BD-2AD3-4BE8-A714-10F96595C41A}" srcOrd="0" destOrd="0" presId="urn:microsoft.com/office/officeart/2005/8/layout/process3"/>
    <dgm:cxn modelId="{288E74CF-8072-429C-A0CD-EE2E4C414EC9}" type="presParOf" srcId="{A37C9127-3306-411B-B582-492CF4A95F73}" destId="{522F5242-D91F-4D29-9CF1-78F252700EEE}" srcOrd="6" destOrd="0" presId="urn:microsoft.com/office/officeart/2005/8/layout/process3"/>
    <dgm:cxn modelId="{AE34BED8-EBA5-4E11-8067-0D82AB721306}" type="presParOf" srcId="{522F5242-D91F-4D29-9CF1-78F252700EEE}" destId="{F19D4C5A-CDAC-40B2-811B-F1BE710DAB6B}" srcOrd="0" destOrd="0" presId="urn:microsoft.com/office/officeart/2005/8/layout/process3"/>
    <dgm:cxn modelId="{84F7658A-40DD-4D74-9151-9B39C8A5DAD7}" type="presParOf" srcId="{522F5242-D91F-4D29-9CF1-78F252700EEE}" destId="{9121E0BF-3CAB-4447-B461-0BDF971F99A2}" srcOrd="1" destOrd="0" presId="urn:microsoft.com/office/officeart/2005/8/layout/process3"/>
    <dgm:cxn modelId="{EB2E7549-CA99-43FC-85AC-7BF16DC59F3C}" type="presParOf" srcId="{522F5242-D91F-4D29-9CF1-78F252700EEE}" destId="{F4AFC1D9-AA8A-4034-9701-53DC1CB2662A}" srcOrd="2" destOrd="0" presId="urn:microsoft.com/office/officeart/2005/8/layout/process3"/>
    <dgm:cxn modelId="{7FD99A12-E6E5-46F1-AB19-9B7F72810A63}" type="presParOf" srcId="{A37C9127-3306-411B-B582-492CF4A95F73}" destId="{2C59ADFB-FD54-440E-8339-41159EF0B3DB}" srcOrd="7" destOrd="0" presId="urn:microsoft.com/office/officeart/2005/8/layout/process3"/>
    <dgm:cxn modelId="{18B43A54-4076-4710-9945-E8B95659F739}" type="presParOf" srcId="{2C59ADFB-FD54-440E-8339-41159EF0B3DB}" destId="{5494BDF4-A061-492F-98E2-BB3DC1F067A6}" srcOrd="0" destOrd="0" presId="urn:microsoft.com/office/officeart/2005/8/layout/process3"/>
    <dgm:cxn modelId="{562876BC-6BF2-4420-AFA4-F87CF80C28F9}" type="presParOf" srcId="{A37C9127-3306-411B-B582-492CF4A95F73}" destId="{F753453C-114E-4BBC-A5DB-E0B3C3A41AB6}" srcOrd="8" destOrd="0" presId="urn:microsoft.com/office/officeart/2005/8/layout/process3"/>
    <dgm:cxn modelId="{F9CCAA0E-A7F9-4504-BFA7-D9D24540F31C}" type="presParOf" srcId="{F753453C-114E-4BBC-A5DB-E0B3C3A41AB6}" destId="{1C92331C-077C-46E9-A300-798979C27B15}" srcOrd="0" destOrd="0" presId="urn:microsoft.com/office/officeart/2005/8/layout/process3"/>
    <dgm:cxn modelId="{96C0F21C-29EE-4768-8476-C7DDF2EA389C}" type="presParOf" srcId="{F753453C-114E-4BBC-A5DB-E0B3C3A41AB6}" destId="{F91EED3B-DE7C-4D54-AB0B-5586366936AB}" srcOrd="1" destOrd="0" presId="urn:microsoft.com/office/officeart/2005/8/layout/process3"/>
    <dgm:cxn modelId="{BE50AA0F-3813-4D77-BB7E-2F4F6E7DF087}" type="presParOf" srcId="{F753453C-114E-4BBC-A5DB-E0B3C3A41AB6}" destId="{167A2263-C39A-432C-8D49-9C7C31EAB47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A2207-FF10-4A2B-B716-76244F8E4AE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98E7522-DF6B-4B47-89F0-A0156238CBB8}">
      <dgm:prSet phldrT="[Texte]"/>
      <dgm:spPr/>
      <dgm:t>
        <a:bodyPr/>
        <a:lstStyle/>
        <a:p>
          <a:r>
            <a:rPr lang="fr-FR" dirty="0"/>
            <a:t>Nivaux 6</a:t>
          </a:r>
        </a:p>
      </dgm:t>
    </dgm:pt>
    <dgm:pt modelId="{81BD950C-DCB5-40AA-97C8-A145420C1BCA}" type="parTrans" cxnId="{4DEF0D91-C7F0-4F0E-B61E-450429E95500}">
      <dgm:prSet/>
      <dgm:spPr/>
      <dgm:t>
        <a:bodyPr/>
        <a:lstStyle/>
        <a:p>
          <a:endParaRPr lang="fr-FR"/>
        </a:p>
      </dgm:t>
    </dgm:pt>
    <dgm:pt modelId="{330BFAE6-FE61-4200-873A-72E9853C6C7A}" type="sibTrans" cxnId="{4DEF0D91-C7F0-4F0E-B61E-450429E95500}">
      <dgm:prSet/>
      <dgm:spPr/>
      <dgm:t>
        <a:bodyPr/>
        <a:lstStyle/>
        <a:p>
          <a:endParaRPr lang="fr-FR"/>
        </a:p>
      </dgm:t>
    </dgm:pt>
    <dgm:pt modelId="{FADD6CDE-1CE8-4FAF-9371-364967AF715B}">
      <dgm:prSet phldrT="[Texte]"/>
      <dgm:spPr/>
      <dgm:t>
        <a:bodyPr/>
        <a:lstStyle/>
        <a:p>
          <a:r>
            <a:rPr lang="fr-FR" dirty="0"/>
            <a:t>Niveau 7</a:t>
          </a:r>
        </a:p>
      </dgm:t>
    </dgm:pt>
    <dgm:pt modelId="{D995833B-EA0B-4380-A3C0-56D4679C221A}" type="parTrans" cxnId="{256C233E-CC75-47EA-AA01-68A7F96012B8}">
      <dgm:prSet/>
      <dgm:spPr/>
      <dgm:t>
        <a:bodyPr/>
        <a:lstStyle/>
        <a:p>
          <a:endParaRPr lang="fr-FR"/>
        </a:p>
      </dgm:t>
    </dgm:pt>
    <dgm:pt modelId="{E2243B2A-BE63-45A4-8523-8FB9E3C77DB2}" type="sibTrans" cxnId="{256C233E-CC75-47EA-AA01-68A7F96012B8}">
      <dgm:prSet/>
      <dgm:spPr/>
      <dgm:t>
        <a:bodyPr/>
        <a:lstStyle/>
        <a:p>
          <a:endParaRPr lang="fr-FR"/>
        </a:p>
      </dgm:t>
    </dgm:pt>
    <dgm:pt modelId="{7AA9006E-28D4-4FB4-9A40-630D06EEB621}">
      <dgm:prSet phldrT="[Texte]"/>
      <dgm:spPr/>
      <dgm:t>
        <a:bodyPr/>
        <a:lstStyle/>
        <a:p>
          <a:r>
            <a:rPr lang="fr-FR" dirty="0"/>
            <a:t>Niveau 8</a:t>
          </a:r>
        </a:p>
      </dgm:t>
    </dgm:pt>
    <dgm:pt modelId="{90E2EC08-1200-45FB-9C1A-6942F80467D5}" type="parTrans" cxnId="{AF696E6F-2EC6-47F2-A8AA-CC0613DFA164}">
      <dgm:prSet/>
      <dgm:spPr/>
      <dgm:t>
        <a:bodyPr/>
        <a:lstStyle/>
        <a:p>
          <a:endParaRPr lang="fr-FR"/>
        </a:p>
      </dgm:t>
    </dgm:pt>
    <dgm:pt modelId="{86795F7B-7FAA-4DEC-ABAA-4DE1A874616F}" type="sibTrans" cxnId="{AF696E6F-2EC6-47F2-A8AA-CC0613DFA164}">
      <dgm:prSet/>
      <dgm:spPr/>
      <dgm:t>
        <a:bodyPr/>
        <a:lstStyle/>
        <a:p>
          <a:endParaRPr lang="fr-FR"/>
        </a:p>
      </dgm:t>
    </dgm:pt>
    <dgm:pt modelId="{BB9B4620-BEBE-41AA-90AB-A7ED26E97FE7}">
      <dgm:prSet phldrT="[Texte]"/>
      <dgm:spPr/>
      <dgm:t>
        <a:bodyPr/>
        <a:lstStyle/>
        <a:p>
          <a:r>
            <a:rPr lang="fr-FR" dirty="0"/>
            <a:t>Niveaux 9</a:t>
          </a:r>
        </a:p>
      </dgm:t>
    </dgm:pt>
    <dgm:pt modelId="{F8714B70-DE9A-43CE-930A-945CF6086B7D}" type="parTrans" cxnId="{CC4C2623-DD10-4799-8482-483001994B37}">
      <dgm:prSet/>
      <dgm:spPr/>
      <dgm:t>
        <a:bodyPr/>
        <a:lstStyle/>
        <a:p>
          <a:endParaRPr lang="fr-FR"/>
        </a:p>
      </dgm:t>
    </dgm:pt>
    <dgm:pt modelId="{D96ADE20-0F7A-4DE5-BDF8-761D9F0E9C0E}" type="sibTrans" cxnId="{CC4C2623-DD10-4799-8482-483001994B37}">
      <dgm:prSet/>
      <dgm:spPr/>
      <dgm:t>
        <a:bodyPr/>
        <a:lstStyle/>
        <a:p>
          <a:endParaRPr lang="fr-FR"/>
        </a:p>
      </dgm:t>
    </dgm:pt>
    <dgm:pt modelId="{9727925F-670E-45AB-BA5D-1BECFF76A34B}">
      <dgm:prSet phldrT="[Texte]"/>
      <dgm:spPr/>
      <dgm:t>
        <a:bodyPr/>
        <a:lstStyle/>
        <a:p>
          <a:r>
            <a:rPr lang="fr-FR" dirty="0"/>
            <a:t>Niveaux 10</a:t>
          </a:r>
        </a:p>
      </dgm:t>
    </dgm:pt>
    <dgm:pt modelId="{3F8F12DF-84BD-46F0-9D49-127909D33E74}" type="parTrans" cxnId="{9DEB85C1-EA88-461D-AC95-F12E0276A510}">
      <dgm:prSet/>
      <dgm:spPr/>
      <dgm:t>
        <a:bodyPr/>
        <a:lstStyle/>
        <a:p>
          <a:endParaRPr lang="fr-FR"/>
        </a:p>
      </dgm:t>
    </dgm:pt>
    <dgm:pt modelId="{6106D4F0-F08A-415E-AEBD-9492323E5249}" type="sibTrans" cxnId="{9DEB85C1-EA88-461D-AC95-F12E0276A510}">
      <dgm:prSet/>
      <dgm:spPr/>
      <dgm:t>
        <a:bodyPr/>
        <a:lstStyle/>
        <a:p>
          <a:endParaRPr lang="fr-FR"/>
        </a:p>
      </dgm:t>
    </dgm:pt>
    <dgm:pt modelId="{F9FAE316-D795-4CDA-BAD5-4ED66FD53183}">
      <dgm:prSet phldrT="[Texte]"/>
      <dgm:spPr/>
      <dgm:t>
        <a:bodyPr/>
        <a:lstStyle/>
        <a:p>
          <a:r>
            <a:rPr lang="fr-FR" dirty="0"/>
            <a:t>Power bi (</a:t>
          </a:r>
          <a:r>
            <a:rPr lang="fr-FR" dirty="0" err="1"/>
            <a:t>dax</a:t>
          </a:r>
          <a:r>
            <a:rPr lang="fr-FR" dirty="0"/>
            <a:t> et moyen en M)  n’a plus de secret pour moi, j’ai des base solide en code (python, r)</a:t>
          </a:r>
        </a:p>
      </dgm:t>
    </dgm:pt>
    <dgm:pt modelId="{0CB45D9A-59EE-4D02-8442-FAFCEAC94EE7}" type="parTrans" cxnId="{3080536D-9163-4822-8592-219048DA335B}">
      <dgm:prSet/>
      <dgm:spPr/>
      <dgm:t>
        <a:bodyPr/>
        <a:lstStyle/>
        <a:p>
          <a:endParaRPr lang="fr-FR"/>
        </a:p>
      </dgm:t>
    </dgm:pt>
    <dgm:pt modelId="{A9819B67-5302-4440-A22E-D5FECB3C0DF9}" type="sibTrans" cxnId="{3080536D-9163-4822-8592-219048DA335B}">
      <dgm:prSet/>
      <dgm:spPr/>
      <dgm:t>
        <a:bodyPr/>
        <a:lstStyle/>
        <a:p>
          <a:endParaRPr lang="fr-FR"/>
        </a:p>
      </dgm:t>
    </dgm:pt>
    <dgm:pt modelId="{4516326F-0B18-4708-9712-03011DDD9072}">
      <dgm:prSet phldrT="[Texte]"/>
      <dgm:spPr/>
      <dgm:t>
        <a:bodyPr/>
        <a:lstStyle/>
        <a:p>
          <a:r>
            <a:rPr lang="fr-FR" dirty="0"/>
            <a:t>Je maitrise la visualisation des donnée et je  programme mes 1</a:t>
          </a:r>
          <a:r>
            <a:rPr lang="fr-FR" baseline="30000" dirty="0"/>
            <a:t>er</a:t>
          </a:r>
          <a:r>
            <a:rPr lang="fr-FR" dirty="0"/>
            <a:t> model simple en code</a:t>
          </a:r>
        </a:p>
      </dgm:t>
    </dgm:pt>
    <dgm:pt modelId="{3798EB9E-9620-4E90-9603-6975EC839D95}" type="parTrans" cxnId="{8B4D7B8B-7324-4E95-B9F6-75E847511CB6}">
      <dgm:prSet/>
      <dgm:spPr/>
      <dgm:t>
        <a:bodyPr/>
        <a:lstStyle/>
        <a:p>
          <a:endParaRPr lang="fr-FR"/>
        </a:p>
      </dgm:t>
    </dgm:pt>
    <dgm:pt modelId="{354EF585-E66E-419A-9788-6785D0D4D1FF}" type="sibTrans" cxnId="{8B4D7B8B-7324-4E95-B9F6-75E847511CB6}">
      <dgm:prSet/>
      <dgm:spPr/>
      <dgm:t>
        <a:bodyPr/>
        <a:lstStyle/>
        <a:p>
          <a:endParaRPr lang="fr-FR"/>
        </a:p>
      </dgm:t>
    </dgm:pt>
    <dgm:pt modelId="{1DD7D524-4A27-431D-BEC0-D20A58BE3638}">
      <dgm:prSet phldrT="[Texte]"/>
      <dgm:spPr/>
      <dgm:t>
        <a:bodyPr/>
        <a:lstStyle/>
        <a:p>
          <a:r>
            <a:rPr lang="fr-FR" dirty="0"/>
            <a:t>Je maitrise la logique des model et je cherche a coder des model plus complexe et optimiser les model simple</a:t>
          </a:r>
        </a:p>
      </dgm:t>
    </dgm:pt>
    <dgm:pt modelId="{70A106D5-E037-4887-B69A-7D81F416C2E3}" type="parTrans" cxnId="{1ED56304-B0FF-4FE8-8B75-585445B882E4}">
      <dgm:prSet/>
      <dgm:spPr/>
      <dgm:t>
        <a:bodyPr/>
        <a:lstStyle/>
        <a:p>
          <a:endParaRPr lang="fr-FR"/>
        </a:p>
      </dgm:t>
    </dgm:pt>
    <dgm:pt modelId="{9F60A19D-69E3-4A52-86D8-6EF99BC8899E}" type="sibTrans" cxnId="{1ED56304-B0FF-4FE8-8B75-585445B882E4}">
      <dgm:prSet/>
      <dgm:spPr/>
      <dgm:t>
        <a:bodyPr/>
        <a:lstStyle/>
        <a:p>
          <a:endParaRPr lang="fr-FR"/>
        </a:p>
      </dgm:t>
    </dgm:pt>
    <dgm:pt modelId="{4293C6E6-DA3F-4D0A-8D3D-CCA15BCC9561}">
      <dgm:prSet phldrT="[Texte]"/>
      <dgm:spPr/>
      <dgm:t>
        <a:bodyPr/>
        <a:lstStyle/>
        <a:p>
          <a:r>
            <a:rPr lang="fr-FR" dirty="0"/>
            <a:t>Niveaux très avancer en code et je code des model très complexe </a:t>
          </a:r>
        </a:p>
      </dgm:t>
    </dgm:pt>
    <dgm:pt modelId="{6A65E8DC-9F42-4D35-8F55-2E5864E82B77}" type="parTrans" cxnId="{0CC29D70-B431-47BF-B981-1B52E504FD8E}">
      <dgm:prSet/>
      <dgm:spPr/>
      <dgm:t>
        <a:bodyPr/>
        <a:lstStyle/>
        <a:p>
          <a:endParaRPr lang="fr-FR"/>
        </a:p>
      </dgm:t>
    </dgm:pt>
    <dgm:pt modelId="{0B08DCB1-9E79-4B0F-B354-0AF6FB131376}" type="sibTrans" cxnId="{0CC29D70-B431-47BF-B981-1B52E504FD8E}">
      <dgm:prSet/>
      <dgm:spPr/>
      <dgm:t>
        <a:bodyPr/>
        <a:lstStyle/>
        <a:p>
          <a:endParaRPr lang="fr-FR"/>
        </a:p>
      </dgm:t>
    </dgm:pt>
    <dgm:pt modelId="{ED6C9B40-DEA7-4209-BB75-9B67459899D9}">
      <dgm:prSet phldrT="[Texte]"/>
      <dgm:spPr/>
      <dgm:t>
        <a:bodyPr/>
        <a:lstStyle/>
        <a:p>
          <a:r>
            <a:rPr lang="fr-FR" dirty="0"/>
            <a:t>Niveaux expert en data science , les model et algorithme n’ont plus de secret pour moi</a:t>
          </a:r>
        </a:p>
      </dgm:t>
    </dgm:pt>
    <dgm:pt modelId="{2D3B7E4E-05C4-49D7-86D1-62B6BF37865E}" type="parTrans" cxnId="{89692A70-0B82-4BA5-A13C-1DD50AC0CB63}">
      <dgm:prSet/>
      <dgm:spPr/>
      <dgm:t>
        <a:bodyPr/>
        <a:lstStyle/>
        <a:p>
          <a:endParaRPr lang="fr-FR"/>
        </a:p>
      </dgm:t>
    </dgm:pt>
    <dgm:pt modelId="{0649B9B1-E124-4C6E-A4B8-1274E2314C81}" type="sibTrans" cxnId="{89692A70-0B82-4BA5-A13C-1DD50AC0CB63}">
      <dgm:prSet/>
      <dgm:spPr/>
      <dgm:t>
        <a:bodyPr/>
        <a:lstStyle/>
        <a:p>
          <a:endParaRPr lang="fr-FR"/>
        </a:p>
      </dgm:t>
    </dgm:pt>
    <dgm:pt modelId="{A37C9127-3306-411B-B582-492CF4A95F73}" type="pres">
      <dgm:prSet presAssocID="{E64A2207-FF10-4A2B-B716-76244F8E4AE4}" presName="linearFlow" presStyleCnt="0">
        <dgm:presLayoutVars>
          <dgm:dir/>
          <dgm:animLvl val="lvl"/>
          <dgm:resizeHandles val="exact"/>
        </dgm:presLayoutVars>
      </dgm:prSet>
      <dgm:spPr/>
    </dgm:pt>
    <dgm:pt modelId="{CA35D962-676C-4BB0-9172-58557541A8CF}" type="pres">
      <dgm:prSet presAssocID="{198E7522-DF6B-4B47-89F0-A0156238CBB8}" presName="composite" presStyleCnt="0"/>
      <dgm:spPr/>
    </dgm:pt>
    <dgm:pt modelId="{B3808687-426D-4728-AB03-F77D7740978A}" type="pres">
      <dgm:prSet presAssocID="{198E7522-DF6B-4B47-89F0-A0156238CBB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B37B80-4365-494D-B2AF-C08145F06CD0}" type="pres">
      <dgm:prSet presAssocID="{198E7522-DF6B-4B47-89F0-A0156238CBB8}" presName="parSh" presStyleLbl="node1" presStyleIdx="0" presStyleCnt="5"/>
      <dgm:spPr/>
    </dgm:pt>
    <dgm:pt modelId="{E83A8927-A3FE-4B8B-8021-F6BDDDB4F5A3}" type="pres">
      <dgm:prSet presAssocID="{198E7522-DF6B-4B47-89F0-A0156238CBB8}" presName="desTx" presStyleLbl="fgAcc1" presStyleIdx="0" presStyleCnt="5">
        <dgm:presLayoutVars>
          <dgm:bulletEnabled val="1"/>
        </dgm:presLayoutVars>
      </dgm:prSet>
      <dgm:spPr/>
    </dgm:pt>
    <dgm:pt modelId="{E7A2AAA5-B747-43FB-AD64-B1876F5BBABE}" type="pres">
      <dgm:prSet presAssocID="{330BFAE6-FE61-4200-873A-72E9853C6C7A}" presName="sibTrans" presStyleLbl="sibTrans2D1" presStyleIdx="0" presStyleCnt="4"/>
      <dgm:spPr/>
    </dgm:pt>
    <dgm:pt modelId="{7D9AC83B-055A-42DA-BD09-AE663BC2C482}" type="pres">
      <dgm:prSet presAssocID="{330BFAE6-FE61-4200-873A-72E9853C6C7A}" presName="connTx" presStyleLbl="sibTrans2D1" presStyleIdx="0" presStyleCnt="4"/>
      <dgm:spPr/>
    </dgm:pt>
    <dgm:pt modelId="{3EE0326A-E5F8-41B1-A40B-C882580EEF17}" type="pres">
      <dgm:prSet presAssocID="{FADD6CDE-1CE8-4FAF-9371-364967AF715B}" presName="composite" presStyleCnt="0"/>
      <dgm:spPr/>
    </dgm:pt>
    <dgm:pt modelId="{16A351AE-BA82-48F6-825C-A4E57FFC47D4}" type="pres">
      <dgm:prSet presAssocID="{FADD6CDE-1CE8-4FAF-9371-364967AF715B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A3C9DF5-9290-482B-A71A-A9023975D576}" type="pres">
      <dgm:prSet presAssocID="{FADD6CDE-1CE8-4FAF-9371-364967AF715B}" presName="parSh" presStyleLbl="node1" presStyleIdx="1" presStyleCnt="5"/>
      <dgm:spPr/>
    </dgm:pt>
    <dgm:pt modelId="{6B014B33-1B0A-4C84-8E1F-AA62B51DC3F2}" type="pres">
      <dgm:prSet presAssocID="{FADD6CDE-1CE8-4FAF-9371-364967AF715B}" presName="desTx" presStyleLbl="fgAcc1" presStyleIdx="1" presStyleCnt="5">
        <dgm:presLayoutVars>
          <dgm:bulletEnabled val="1"/>
        </dgm:presLayoutVars>
      </dgm:prSet>
      <dgm:spPr/>
    </dgm:pt>
    <dgm:pt modelId="{ACD9D1E6-2092-4B9F-88CF-FDF1E752FC1B}" type="pres">
      <dgm:prSet presAssocID="{E2243B2A-BE63-45A4-8523-8FB9E3C77DB2}" presName="sibTrans" presStyleLbl="sibTrans2D1" presStyleIdx="1" presStyleCnt="4"/>
      <dgm:spPr/>
    </dgm:pt>
    <dgm:pt modelId="{191C63E6-AF83-42CB-9314-A06863827462}" type="pres">
      <dgm:prSet presAssocID="{E2243B2A-BE63-45A4-8523-8FB9E3C77DB2}" presName="connTx" presStyleLbl="sibTrans2D1" presStyleIdx="1" presStyleCnt="4"/>
      <dgm:spPr/>
    </dgm:pt>
    <dgm:pt modelId="{E31F09BB-5677-4A1B-9A49-304B8C875770}" type="pres">
      <dgm:prSet presAssocID="{7AA9006E-28D4-4FB4-9A40-630D06EEB621}" presName="composite" presStyleCnt="0"/>
      <dgm:spPr/>
    </dgm:pt>
    <dgm:pt modelId="{94706F8C-55AC-4CC1-8765-962E03535CCD}" type="pres">
      <dgm:prSet presAssocID="{7AA9006E-28D4-4FB4-9A40-630D06EEB621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269C7A6-8D96-40EE-8843-A6E2C4224786}" type="pres">
      <dgm:prSet presAssocID="{7AA9006E-28D4-4FB4-9A40-630D06EEB621}" presName="parSh" presStyleLbl="node1" presStyleIdx="2" presStyleCnt="5"/>
      <dgm:spPr/>
    </dgm:pt>
    <dgm:pt modelId="{FFD89762-35D6-4B66-82C4-A874890D0A23}" type="pres">
      <dgm:prSet presAssocID="{7AA9006E-28D4-4FB4-9A40-630D06EEB621}" presName="desTx" presStyleLbl="fgAcc1" presStyleIdx="2" presStyleCnt="5">
        <dgm:presLayoutVars>
          <dgm:bulletEnabled val="1"/>
        </dgm:presLayoutVars>
      </dgm:prSet>
      <dgm:spPr/>
    </dgm:pt>
    <dgm:pt modelId="{09661967-60F3-4C23-9E76-11D8A626F7A0}" type="pres">
      <dgm:prSet presAssocID="{86795F7B-7FAA-4DEC-ABAA-4DE1A874616F}" presName="sibTrans" presStyleLbl="sibTrans2D1" presStyleIdx="2" presStyleCnt="4"/>
      <dgm:spPr/>
    </dgm:pt>
    <dgm:pt modelId="{767684BD-2AD3-4BE8-A714-10F96595C41A}" type="pres">
      <dgm:prSet presAssocID="{86795F7B-7FAA-4DEC-ABAA-4DE1A874616F}" presName="connTx" presStyleLbl="sibTrans2D1" presStyleIdx="2" presStyleCnt="4"/>
      <dgm:spPr/>
    </dgm:pt>
    <dgm:pt modelId="{522F5242-D91F-4D29-9CF1-78F252700EEE}" type="pres">
      <dgm:prSet presAssocID="{BB9B4620-BEBE-41AA-90AB-A7ED26E97FE7}" presName="composite" presStyleCnt="0"/>
      <dgm:spPr/>
    </dgm:pt>
    <dgm:pt modelId="{F19D4C5A-CDAC-40B2-811B-F1BE710DAB6B}" type="pres">
      <dgm:prSet presAssocID="{BB9B4620-BEBE-41AA-90AB-A7ED26E97FE7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121E0BF-3CAB-4447-B461-0BDF971F99A2}" type="pres">
      <dgm:prSet presAssocID="{BB9B4620-BEBE-41AA-90AB-A7ED26E97FE7}" presName="parSh" presStyleLbl="node1" presStyleIdx="3" presStyleCnt="5"/>
      <dgm:spPr/>
    </dgm:pt>
    <dgm:pt modelId="{F4AFC1D9-AA8A-4034-9701-53DC1CB2662A}" type="pres">
      <dgm:prSet presAssocID="{BB9B4620-BEBE-41AA-90AB-A7ED26E97FE7}" presName="desTx" presStyleLbl="fgAcc1" presStyleIdx="3" presStyleCnt="5">
        <dgm:presLayoutVars>
          <dgm:bulletEnabled val="1"/>
        </dgm:presLayoutVars>
      </dgm:prSet>
      <dgm:spPr/>
    </dgm:pt>
    <dgm:pt modelId="{2C59ADFB-FD54-440E-8339-41159EF0B3DB}" type="pres">
      <dgm:prSet presAssocID="{D96ADE20-0F7A-4DE5-BDF8-761D9F0E9C0E}" presName="sibTrans" presStyleLbl="sibTrans2D1" presStyleIdx="3" presStyleCnt="4"/>
      <dgm:spPr/>
    </dgm:pt>
    <dgm:pt modelId="{5494BDF4-A061-492F-98E2-BB3DC1F067A6}" type="pres">
      <dgm:prSet presAssocID="{D96ADE20-0F7A-4DE5-BDF8-761D9F0E9C0E}" presName="connTx" presStyleLbl="sibTrans2D1" presStyleIdx="3" presStyleCnt="4"/>
      <dgm:spPr/>
    </dgm:pt>
    <dgm:pt modelId="{F753453C-114E-4BBC-A5DB-E0B3C3A41AB6}" type="pres">
      <dgm:prSet presAssocID="{9727925F-670E-45AB-BA5D-1BECFF76A34B}" presName="composite" presStyleCnt="0"/>
      <dgm:spPr/>
    </dgm:pt>
    <dgm:pt modelId="{1C92331C-077C-46E9-A300-798979C27B15}" type="pres">
      <dgm:prSet presAssocID="{9727925F-670E-45AB-BA5D-1BECFF76A34B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91EED3B-DE7C-4D54-AB0B-5586366936AB}" type="pres">
      <dgm:prSet presAssocID="{9727925F-670E-45AB-BA5D-1BECFF76A34B}" presName="parSh" presStyleLbl="node1" presStyleIdx="4" presStyleCnt="5"/>
      <dgm:spPr/>
    </dgm:pt>
    <dgm:pt modelId="{167A2263-C39A-432C-8D49-9C7C31EAB475}" type="pres">
      <dgm:prSet presAssocID="{9727925F-670E-45AB-BA5D-1BECFF76A34B}" presName="desTx" presStyleLbl="fgAcc1" presStyleIdx="4" presStyleCnt="5">
        <dgm:presLayoutVars>
          <dgm:bulletEnabled val="1"/>
        </dgm:presLayoutVars>
      </dgm:prSet>
      <dgm:spPr/>
    </dgm:pt>
  </dgm:ptLst>
  <dgm:cxnLst>
    <dgm:cxn modelId="{88180A02-47B0-40EC-B2A9-40CF4ED0EE8B}" type="presOf" srcId="{1DD7D524-4A27-431D-BEC0-D20A58BE3638}" destId="{FFD89762-35D6-4B66-82C4-A874890D0A23}" srcOrd="0" destOrd="0" presId="urn:microsoft.com/office/officeart/2005/8/layout/process3"/>
    <dgm:cxn modelId="{1ED56304-B0FF-4FE8-8B75-585445B882E4}" srcId="{7AA9006E-28D4-4FB4-9A40-630D06EEB621}" destId="{1DD7D524-4A27-431D-BEC0-D20A58BE3638}" srcOrd="0" destOrd="0" parTransId="{70A106D5-E037-4887-B69A-7D81F416C2E3}" sibTransId="{9F60A19D-69E3-4A52-86D8-6EF99BC8899E}"/>
    <dgm:cxn modelId="{E0BD3D08-4F88-4C99-8210-D7D91C4B2A84}" type="presOf" srcId="{7AA9006E-28D4-4FB4-9A40-630D06EEB621}" destId="{94706F8C-55AC-4CC1-8765-962E03535CCD}" srcOrd="0" destOrd="0" presId="urn:microsoft.com/office/officeart/2005/8/layout/process3"/>
    <dgm:cxn modelId="{E5359D0C-DB1C-48BA-A2D0-84EE03BB747E}" type="presOf" srcId="{F9FAE316-D795-4CDA-BAD5-4ED66FD53183}" destId="{E83A8927-A3FE-4B8B-8021-F6BDDDB4F5A3}" srcOrd="0" destOrd="0" presId="urn:microsoft.com/office/officeart/2005/8/layout/process3"/>
    <dgm:cxn modelId="{F91C8011-991E-47F4-8BCE-C08E65F8900B}" type="presOf" srcId="{86795F7B-7FAA-4DEC-ABAA-4DE1A874616F}" destId="{09661967-60F3-4C23-9E76-11D8A626F7A0}" srcOrd="0" destOrd="0" presId="urn:microsoft.com/office/officeart/2005/8/layout/process3"/>
    <dgm:cxn modelId="{DB1E0B14-9E04-4B00-B860-8A83C2C86A4B}" type="presOf" srcId="{E64A2207-FF10-4A2B-B716-76244F8E4AE4}" destId="{A37C9127-3306-411B-B582-492CF4A95F73}" srcOrd="0" destOrd="0" presId="urn:microsoft.com/office/officeart/2005/8/layout/process3"/>
    <dgm:cxn modelId="{0A8BAF1A-8457-48A2-8487-5269616861E1}" type="presOf" srcId="{D96ADE20-0F7A-4DE5-BDF8-761D9F0E9C0E}" destId="{5494BDF4-A061-492F-98E2-BB3DC1F067A6}" srcOrd="1" destOrd="0" presId="urn:microsoft.com/office/officeart/2005/8/layout/process3"/>
    <dgm:cxn modelId="{CC4C2623-DD10-4799-8482-483001994B37}" srcId="{E64A2207-FF10-4A2B-B716-76244F8E4AE4}" destId="{BB9B4620-BEBE-41AA-90AB-A7ED26E97FE7}" srcOrd="3" destOrd="0" parTransId="{F8714B70-DE9A-43CE-930A-945CF6086B7D}" sibTransId="{D96ADE20-0F7A-4DE5-BDF8-761D9F0E9C0E}"/>
    <dgm:cxn modelId="{FF4B8E24-B717-4367-96C8-941752947620}" type="presOf" srcId="{86795F7B-7FAA-4DEC-ABAA-4DE1A874616F}" destId="{767684BD-2AD3-4BE8-A714-10F96595C41A}" srcOrd="1" destOrd="0" presId="urn:microsoft.com/office/officeart/2005/8/layout/process3"/>
    <dgm:cxn modelId="{1C85962C-76A4-49DB-82A2-0B674AAAF3AD}" type="presOf" srcId="{FADD6CDE-1CE8-4FAF-9371-364967AF715B}" destId="{5A3C9DF5-9290-482B-A71A-A9023975D576}" srcOrd="1" destOrd="0" presId="urn:microsoft.com/office/officeart/2005/8/layout/process3"/>
    <dgm:cxn modelId="{256C233E-CC75-47EA-AA01-68A7F96012B8}" srcId="{E64A2207-FF10-4A2B-B716-76244F8E4AE4}" destId="{FADD6CDE-1CE8-4FAF-9371-364967AF715B}" srcOrd="1" destOrd="0" parTransId="{D995833B-EA0B-4380-A3C0-56D4679C221A}" sibTransId="{E2243B2A-BE63-45A4-8523-8FB9E3C77DB2}"/>
    <dgm:cxn modelId="{EC41FE60-C1F2-4B58-8884-FEA9CAD3D534}" type="presOf" srcId="{4293C6E6-DA3F-4D0A-8D3D-CCA15BCC9561}" destId="{F4AFC1D9-AA8A-4034-9701-53DC1CB2662A}" srcOrd="0" destOrd="0" presId="urn:microsoft.com/office/officeart/2005/8/layout/process3"/>
    <dgm:cxn modelId="{10219261-8A22-4A33-BDCD-F3423113ED9D}" type="presOf" srcId="{9727925F-670E-45AB-BA5D-1BECFF76A34B}" destId="{F91EED3B-DE7C-4D54-AB0B-5586366936AB}" srcOrd="1" destOrd="0" presId="urn:microsoft.com/office/officeart/2005/8/layout/process3"/>
    <dgm:cxn modelId="{E024B841-E8A6-40BB-831D-D9851115ABA9}" type="presOf" srcId="{7AA9006E-28D4-4FB4-9A40-630D06EEB621}" destId="{F269C7A6-8D96-40EE-8843-A6E2C4224786}" srcOrd="1" destOrd="0" presId="urn:microsoft.com/office/officeart/2005/8/layout/process3"/>
    <dgm:cxn modelId="{DAF5DE43-1F31-4992-9307-FE32F1AB408F}" type="presOf" srcId="{198E7522-DF6B-4B47-89F0-A0156238CBB8}" destId="{03B37B80-4365-494D-B2AF-C08145F06CD0}" srcOrd="1" destOrd="0" presId="urn:microsoft.com/office/officeart/2005/8/layout/process3"/>
    <dgm:cxn modelId="{3080536D-9163-4822-8592-219048DA335B}" srcId="{198E7522-DF6B-4B47-89F0-A0156238CBB8}" destId="{F9FAE316-D795-4CDA-BAD5-4ED66FD53183}" srcOrd="0" destOrd="0" parTransId="{0CB45D9A-59EE-4D02-8442-FAFCEAC94EE7}" sibTransId="{A9819B67-5302-4440-A22E-D5FECB3C0DF9}"/>
    <dgm:cxn modelId="{AF696E6F-2EC6-47F2-A8AA-CC0613DFA164}" srcId="{E64A2207-FF10-4A2B-B716-76244F8E4AE4}" destId="{7AA9006E-28D4-4FB4-9A40-630D06EEB621}" srcOrd="2" destOrd="0" parTransId="{90E2EC08-1200-45FB-9C1A-6942F80467D5}" sibTransId="{86795F7B-7FAA-4DEC-ABAA-4DE1A874616F}"/>
    <dgm:cxn modelId="{89692A70-0B82-4BA5-A13C-1DD50AC0CB63}" srcId="{9727925F-670E-45AB-BA5D-1BECFF76A34B}" destId="{ED6C9B40-DEA7-4209-BB75-9B67459899D9}" srcOrd="0" destOrd="0" parTransId="{2D3B7E4E-05C4-49D7-86D1-62B6BF37865E}" sibTransId="{0649B9B1-E124-4C6E-A4B8-1274E2314C81}"/>
    <dgm:cxn modelId="{FD7A3F50-DF89-4B47-BB3B-3D913F474723}" type="presOf" srcId="{D96ADE20-0F7A-4DE5-BDF8-761D9F0E9C0E}" destId="{2C59ADFB-FD54-440E-8339-41159EF0B3DB}" srcOrd="0" destOrd="0" presId="urn:microsoft.com/office/officeart/2005/8/layout/process3"/>
    <dgm:cxn modelId="{0CC29D70-B431-47BF-B981-1B52E504FD8E}" srcId="{BB9B4620-BEBE-41AA-90AB-A7ED26E97FE7}" destId="{4293C6E6-DA3F-4D0A-8D3D-CCA15BCC9561}" srcOrd="0" destOrd="0" parTransId="{6A65E8DC-9F42-4D35-8F55-2E5864E82B77}" sibTransId="{0B08DCB1-9E79-4B0F-B354-0AF6FB131376}"/>
    <dgm:cxn modelId="{8B4D7B8B-7324-4E95-B9F6-75E847511CB6}" srcId="{FADD6CDE-1CE8-4FAF-9371-364967AF715B}" destId="{4516326F-0B18-4708-9712-03011DDD9072}" srcOrd="0" destOrd="0" parTransId="{3798EB9E-9620-4E90-9603-6975EC839D95}" sibTransId="{354EF585-E66E-419A-9788-6785D0D4D1FF}"/>
    <dgm:cxn modelId="{B9A0538D-E48F-4490-93F0-611CE24EACF8}" type="presOf" srcId="{9727925F-670E-45AB-BA5D-1BECFF76A34B}" destId="{1C92331C-077C-46E9-A300-798979C27B15}" srcOrd="0" destOrd="0" presId="urn:microsoft.com/office/officeart/2005/8/layout/process3"/>
    <dgm:cxn modelId="{4DEF0D91-C7F0-4F0E-B61E-450429E95500}" srcId="{E64A2207-FF10-4A2B-B716-76244F8E4AE4}" destId="{198E7522-DF6B-4B47-89F0-A0156238CBB8}" srcOrd="0" destOrd="0" parTransId="{81BD950C-DCB5-40AA-97C8-A145420C1BCA}" sibTransId="{330BFAE6-FE61-4200-873A-72E9853C6C7A}"/>
    <dgm:cxn modelId="{86173694-6518-4F50-83DE-42808961E452}" type="presOf" srcId="{198E7522-DF6B-4B47-89F0-A0156238CBB8}" destId="{B3808687-426D-4728-AB03-F77D7740978A}" srcOrd="0" destOrd="0" presId="urn:microsoft.com/office/officeart/2005/8/layout/process3"/>
    <dgm:cxn modelId="{4281C2A5-996B-4DBD-B2C0-CCBA614C38FE}" type="presOf" srcId="{E2243B2A-BE63-45A4-8523-8FB9E3C77DB2}" destId="{ACD9D1E6-2092-4B9F-88CF-FDF1E752FC1B}" srcOrd="0" destOrd="0" presId="urn:microsoft.com/office/officeart/2005/8/layout/process3"/>
    <dgm:cxn modelId="{341FAFAE-9A58-4574-AD4A-A1F7E9B053F7}" type="presOf" srcId="{ED6C9B40-DEA7-4209-BB75-9B67459899D9}" destId="{167A2263-C39A-432C-8D49-9C7C31EAB475}" srcOrd="0" destOrd="0" presId="urn:microsoft.com/office/officeart/2005/8/layout/process3"/>
    <dgm:cxn modelId="{E2B5F5B7-06FB-4AD2-9780-FF2E43A765FF}" type="presOf" srcId="{FADD6CDE-1CE8-4FAF-9371-364967AF715B}" destId="{16A351AE-BA82-48F6-825C-A4E57FFC47D4}" srcOrd="0" destOrd="0" presId="urn:microsoft.com/office/officeart/2005/8/layout/process3"/>
    <dgm:cxn modelId="{46F6E9C0-9995-4C7D-BB37-19F4C55E8BF1}" type="presOf" srcId="{330BFAE6-FE61-4200-873A-72E9853C6C7A}" destId="{7D9AC83B-055A-42DA-BD09-AE663BC2C482}" srcOrd="1" destOrd="0" presId="urn:microsoft.com/office/officeart/2005/8/layout/process3"/>
    <dgm:cxn modelId="{9DEB85C1-EA88-461D-AC95-F12E0276A510}" srcId="{E64A2207-FF10-4A2B-B716-76244F8E4AE4}" destId="{9727925F-670E-45AB-BA5D-1BECFF76A34B}" srcOrd="4" destOrd="0" parTransId="{3F8F12DF-84BD-46F0-9D49-127909D33E74}" sibTransId="{6106D4F0-F08A-415E-AEBD-9492323E5249}"/>
    <dgm:cxn modelId="{E3913BE1-55E0-4C23-BF00-F6268414B3D5}" type="presOf" srcId="{E2243B2A-BE63-45A4-8523-8FB9E3C77DB2}" destId="{191C63E6-AF83-42CB-9314-A06863827462}" srcOrd="1" destOrd="0" presId="urn:microsoft.com/office/officeart/2005/8/layout/process3"/>
    <dgm:cxn modelId="{F2892BE4-E4E5-45F7-AB83-8A2CDDA13007}" type="presOf" srcId="{BB9B4620-BEBE-41AA-90AB-A7ED26E97FE7}" destId="{9121E0BF-3CAB-4447-B461-0BDF971F99A2}" srcOrd="1" destOrd="0" presId="urn:microsoft.com/office/officeart/2005/8/layout/process3"/>
    <dgm:cxn modelId="{3A16AAE4-4E9E-420E-A72D-906E5092133B}" type="presOf" srcId="{330BFAE6-FE61-4200-873A-72E9853C6C7A}" destId="{E7A2AAA5-B747-43FB-AD64-B1876F5BBABE}" srcOrd="0" destOrd="0" presId="urn:microsoft.com/office/officeart/2005/8/layout/process3"/>
    <dgm:cxn modelId="{642919E5-B3FB-49DF-8D5E-48AB2001AF9C}" type="presOf" srcId="{BB9B4620-BEBE-41AA-90AB-A7ED26E97FE7}" destId="{F19D4C5A-CDAC-40B2-811B-F1BE710DAB6B}" srcOrd="0" destOrd="0" presId="urn:microsoft.com/office/officeart/2005/8/layout/process3"/>
    <dgm:cxn modelId="{4D696BEF-A1AE-4331-B83D-BC8428A4D3DA}" type="presOf" srcId="{4516326F-0B18-4708-9712-03011DDD9072}" destId="{6B014B33-1B0A-4C84-8E1F-AA62B51DC3F2}" srcOrd="0" destOrd="0" presId="urn:microsoft.com/office/officeart/2005/8/layout/process3"/>
    <dgm:cxn modelId="{E12F9507-06DA-44A8-9A76-8D9679CC4D1E}" type="presParOf" srcId="{A37C9127-3306-411B-B582-492CF4A95F73}" destId="{CA35D962-676C-4BB0-9172-58557541A8CF}" srcOrd="0" destOrd="0" presId="urn:microsoft.com/office/officeart/2005/8/layout/process3"/>
    <dgm:cxn modelId="{037AD866-AA00-42DC-B331-77ADEC295DA8}" type="presParOf" srcId="{CA35D962-676C-4BB0-9172-58557541A8CF}" destId="{B3808687-426D-4728-AB03-F77D7740978A}" srcOrd="0" destOrd="0" presId="urn:microsoft.com/office/officeart/2005/8/layout/process3"/>
    <dgm:cxn modelId="{86F45C0C-DD13-420D-A5E7-712FDC605A2A}" type="presParOf" srcId="{CA35D962-676C-4BB0-9172-58557541A8CF}" destId="{03B37B80-4365-494D-B2AF-C08145F06CD0}" srcOrd="1" destOrd="0" presId="urn:microsoft.com/office/officeart/2005/8/layout/process3"/>
    <dgm:cxn modelId="{87D0EC71-B6B0-4A87-B094-EC8E9F72AC13}" type="presParOf" srcId="{CA35D962-676C-4BB0-9172-58557541A8CF}" destId="{E83A8927-A3FE-4B8B-8021-F6BDDDB4F5A3}" srcOrd="2" destOrd="0" presId="urn:microsoft.com/office/officeart/2005/8/layout/process3"/>
    <dgm:cxn modelId="{8DDF85B5-7CE4-421C-A10D-2CD09BF11ADE}" type="presParOf" srcId="{A37C9127-3306-411B-B582-492CF4A95F73}" destId="{E7A2AAA5-B747-43FB-AD64-B1876F5BBABE}" srcOrd="1" destOrd="0" presId="urn:microsoft.com/office/officeart/2005/8/layout/process3"/>
    <dgm:cxn modelId="{B0511DD0-E7FD-4D5C-8A21-9C39A2BB314C}" type="presParOf" srcId="{E7A2AAA5-B747-43FB-AD64-B1876F5BBABE}" destId="{7D9AC83B-055A-42DA-BD09-AE663BC2C482}" srcOrd="0" destOrd="0" presId="urn:microsoft.com/office/officeart/2005/8/layout/process3"/>
    <dgm:cxn modelId="{DCC97AD3-A504-4E1D-A56F-97EDEDB1C442}" type="presParOf" srcId="{A37C9127-3306-411B-B582-492CF4A95F73}" destId="{3EE0326A-E5F8-41B1-A40B-C882580EEF17}" srcOrd="2" destOrd="0" presId="urn:microsoft.com/office/officeart/2005/8/layout/process3"/>
    <dgm:cxn modelId="{8F395B98-B4B9-40A0-9816-1B0430A5B12C}" type="presParOf" srcId="{3EE0326A-E5F8-41B1-A40B-C882580EEF17}" destId="{16A351AE-BA82-48F6-825C-A4E57FFC47D4}" srcOrd="0" destOrd="0" presId="urn:microsoft.com/office/officeart/2005/8/layout/process3"/>
    <dgm:cxn modelId="{45DA52D7-B3AA-4309-96B5-F4EB4897C183}" type="presParOf" srcId="{3EE0326A-E5F8-41B1-A40B-C882580EEF17}" destId="{5A3C9DF5-9290-482B-A71A-A9023975D576}" srcOrd="1" destOrd="0" presId="urn:microsoft.com/office/officeart/2005/8/layout/process3"/>
    <dgm:cxn modelId="{FB7B1E05-8A4C-4AC7-BAB5-580360C165C9}" type="presParOf" srcId="{3EE0326A-E5F8-41B1-A40B-C882580EEF17}" destId="{6B014B33-1B0A-4C84-8E1F-AA62B51DC3F2}" srcOrd="2" destOrd="0" presId="urn:microsoft.com/office/officeart/2005/8/layout/process3"/>
    <dgm:cxn modelId="{C86DE191-CB2A-48FB-A122-3B6FFBB06E19}" type="presParOf" srcId="{A37C9127-3306-411B-B582-492CF4A95F73}" destId="{ACD9D1E6-2092-4B9F-88CF-FDF1E752FC1B}" srcOrd="3" destOrd="0" presId="urn:microsoft.com/office/officeart/2005/8/layout/process3"/>
    <dgm:cxn modelId="{75566AE8-2BF5-46FA-9EC7-9DCEF699BB10}" type="presParOf" srcId="{ACD9D1E6-2092-4B9F-88CF-FDF1E752FC1B}" destId="{191C63E6-AF83-42CB-9314-A06863827462}" srcOrd="0" destOrd="0" presId="urn:microsoft.com/office/officeart/2005/8/layout/process3"/>
    <dgm:cxn modelId="{9F12EF54-5E8B-48E7-A880-4D671F02A2E0}" type="presParOf" srcId="{A37C9127-3306-411B-B582-492CF4A95F73}" destId="{E31F09BB-5677-4A1B-9A49-304B8C875770}" srcOrd="4" destOrd="0" presId="urn:microsoft.com/office/officeart/2005/8/layout/process3"/>
    <dgm:cxn modelId="{7C10F8C0-EC0F-4CED-BDDF-4D54D587F1D9}" type="presParOf" srcId="{E31F09BB-5677-4A1B-9A49-304B8C875770}" destId="{94706F8C-55AC-4CC1-8765-962E03535CCD}" srcOrd="0" destOrd="0" presId="urn:microsoft.com/office/officeart/2005/8/layout/process3"/>
    <dgm:cxn modelId="{09413014-C822-4807-B33F-A95C5BB597C4}" type="presParOf" srcId="{E31F09BB-5677-4A1B-9A49-304B8C875770}" destId="{F269C7A6-8D96-40EE-8843-A6E2C4224786}" srcOrd="1" destOrd="0" presId="urn:microsoft.com/office/officeart/2005/8/layout/process3"/>
    <dgm:cxn modelId="{9553C67E-72FD-406B-B64C-EF7B9F88A4C9}" type="presParOf" srcId="{E31F09BB-5677-4A1B-9A49-304B8C875770}" destId="{FFD89762-35D6-4B66-82C4-A874890D0A23}" srcOrd="2" destOrd="0" presId="urn:microsoft.com/office/officeart/2005/8/layout/process3"/>
    <dgm:cxn modelId="{2021BC7C-C69D-4A89-8DA7-1C44DE1E6E4C}" type="presParOf" srcId="{A37C9127-3306-411B-B582-492CF4A95F73}" destId="{09661967-60F3-4C23-9E76-11D8A626F7A0}" srcOrd="5" destOrd="0" presId="urn:microsoft.com/office/officeart/2005/8/layout/process3"/>
    <dgm:cxn modelId="{6F960853-1273-4082-BFAA-0F2C63893952}" type="presParOf" srcId="{09661967-60F3-4C23-9E76-11D8A626F7A0}" destId="{767684BD-2AD3-4BE8-A714-10F96595C41A}" srcOrd="0" destOrd="0" presId="urn:microsoft.com/office/officeart/2005/8/layout/process3"/>
    <dgm:cxn modelId="{288E74CF-8072-429C-A0CD-EE2E4C414EC9}" type="presParOf" srcId="{A37C9127-3306-411B-B582-492CF4A95F73}" destId="{522F5242-D91F-4D29-9CF1-78F252700EEE}" srcOrd="6" destOrd="0" presId="urn:microsoft.com/office/officeart/2005/8/layout/process3"/>
    <dgm:cxn modelId="{AE34BED8-EBA5-4E11-8067-0D82AB721306}" type="presParOf" srcId="{522F5242-D91F-4D29-9CF1-78F252700EEE}" destId="{F19D4C5A-CDAC-40B2-811B-F1BE710DAB6B}" srcOrd="0" destOrd="0" presId="urn:microsoft.com/office/officeart/2005/8/layout/process3"/>
    <dgm:cxn modelId="{84F7658A-40DD-4D74-9151-9B39C8A5DAD7}" type="presParOf" srcId="{522F5242-D91F-4D29-9CF1-78F252700EEE}" destId="{9121E0BF-3CAB-4447-B461-0BDF971F99A2}" srcOrd="1" destOrd="0" presId="urn:microsoft.com/office/officeart/2005/8/layout/process3"/>
    <dgm:cxn modelId="{EB2E7549-CA99-43FC-85AC-7BF16DC59F3C}" type="presParOf" srcId="{522F5242-D91F-4D29-9CF1-78F252700EEE}" destId="{F4AFC1D9-AA8A-4034-9701-53DC1CB2662A}" srcOrd="2" destOrd="0" presId="urn:microsoft.com/office/officeart/2005/8/layout/process3"/>
    <dgm:cxn modelId="{7FD99A12-E6E5-46F1-AB19-9B7F72810A63}" type="presParOf" srcId="{A37C9127-3306-411B-B582-492CF4A95F73}" destId="{2C59ADFB-FD54-440E-8339-41159EF0B3DB}" srcOrd="7" destOrd="0" presId="urn:microsoft.com/office/officeart/2005/8/layout/process3"/>
    <dgm:cxn modelId="{18B43A54-4076-4710-9945-E8B95659F739}" type="presParOf" srcId="{2C59ADFB-FD54-440E-8339-41159EF0B3DB}" destId="{5494BDF4-A061-492F-98E2-BB3DC1F067A6}" srcOrd="0" destOrd="0" presId="urn:microsoft.com/office/officeart/2005/8/layout/process3"/>
    <dgm:cxn modelId="{562876BC-6BF2-4420-AFA4-F87CF80C28F9}" type="presParOf" srcId="{A37C9127-3306-411B-B582-492CF4A95F73}" destId="{F753453C-114E-4BBC-A5DB-E0B3C3A41AB6}" srcOrd="8" destOrd="0" presId="urn:microsoft.com/office/officeart/2005/8/layout/process3"/>
    <dgm:cxn modelId="{F9CCAA0E-A7F9-4504-BFA7-D9D24540F31C}" type="presParOf" srcId="{F753453C-114E-4BBC-A5DB-E0B3C3A41AB6}" destId="{1C92331C-077C-46E9-A300-798979C27B15}" srcOrd="0" destOrd="0" presId="urn:microsoft.com/office/officeart/2005/8/layout/process3"/>
    <dgm:cxn modelId="{96C0F21C-29EE-4768-8476-C7DDF2EA389C}" type="presParOf" srcId="{F753453C-114E-4BBC-A5DB-E0B3C3A41AB6}" destId="{F91EED3B-DE7C-4D54-AB0B-5586366936AB}" srcOrd="1" destOrd="0" presId="urn:microsoft.com/office/officeart/2005/8/layout/process3"/>
    <dgm:cxn modelId="{BE50AA0F-3813-4D77-BB7E-2F4F6E7DF087}" type="presParOf" srcId="{F753453C-114E-4BBC-A5DB-E0B3C3A41AB6}" destId="{167A2263-C39A-432C-8D49-9C7C31EAB47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648F49-9129-420A-9F0C-E0DF2BA65CC9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62AA5762-1C6D-4FAA-B7C0-52F92055B765}">
      <dgm:prSet phldrT="[Texte]"/>
      <dgm:spPr/>
      <dgm:t>
        <a:bodyPr/>
        <a:lstStyle/>
        <a:p>
          <a:r>
            <a:rPr lang="fr-FR" dirty="0"/>
            <a:t>Bâton de pointage</a:t>
          </a:r>
          <a:br>
            <a:rPr lang="fr-FR" dirty="0"/>
          </a:br>
          <a:r>
            <a:rPr lang="fr-FR" dirty="0"/>
            <a:t>18 000 et 20 000 ans</a:t>
          </a:r>
        </a:p>
      </dgm:t>
    </dgm:pt>
    <dgm:pt modelId="{BEF8F349-0517-4160-85AF-919AC86FCA8C}" type="parTrans" cxnId="{A56670E5-0E1B-4C53-866C-DF69A8D2CE81}">
      <dgm:prSet/>
      <dgm:spPr/>
      <dgm:t>
        <a:bodyPr/>
        <a:lstStyle/>
        <a:p>
          <a:endParaRPr lang="fr-FR"/>
        </a:p>
      </dgm:t>
    </dgm:pt>
    <dgm:pt modelId="{7CB80035-7C6F-45BA-81D7-36999E019889}" type="sibTrans" cxnId="{A56670E5-0E1B-4C53-866C-DF69A8D2CE81}">
      <dgm:prSet/>
      <dgm:spPr/>
      <dgm:t>
        <a:bodyPr/>
        <a:lstStyle/>
        <a:p>
          <a:endParaRPr lang="fr-FR"/>
        </a:p>
      </dgm:t>
    </dgm:pt>
    <dgm:pt modelId="{02A421E7-47AD-4310-9178-333E1D27BF0A}">
      <dgm:prSet phldrT="[Texte]"/>
      <dgm:spPr/>
      <dgm:t>
        <a:bodyPr/>
        <a:lstStyle/>
        <a:p>
          <a:r>
            <a:rPr lang="fr-FR" dirty="0"/>
            <a:t>Boulier</a:t>
          </a:r>
          <a:br>
            <a:rPr lang="fr-FR" dirty="0"/>
          </a:br>
          <a:r>
            <a:rPr lang="fr-FR" dirty="0"/>
            <a:t>2200 et 2400 ans</a:t>
          </a:r>
        </a:p>
      </dgm:t>
    </dgm:pt>
    <dgm:pt modelId="{5DCB252E-F9DC-4EFE-921A-64909F5837F0}" type="parTrans" cxnId="{7B66483F-6D90-4D16-9B66-46A5489A1FA6}">
      <dgm:prSet/>
      <dgm:spPr/>
      <dgm:t>
        <a:bodyPr/>
        <a:lstStyle/>
        <a:p>
          <a:endParaRPr lang="fr-FR"/>
        </a:p>
      </dgm:t>
    </dgm:pt>
    <dgm:pt modelId="{1E62AFC4-117B-4E08-9095-4A73DB098835}" type="sibTrans" cxnId="{7B66483F-6D90-4D16-9B66-46A5489A1FA6}">
      <dgm:prSet/>
      <dgm:spPr/>
      <dgm:t>
        <a:bodyPr/>
        <a:lstStyle/>
        <a:p>
          <a:endParaRPr lang="fr-FR"/>
        </a:p>
      </dgm:t>
    </dgm:pt>
    <dgm:pt modelId="{2B07281E-3DF8-46B4-894E-BFEDBC3E6630}">
      <dgm:prSet phldrT="[Texte]"/>
      <dgm:spPr/>
      <dgm:t>
        <a:bodyPr/>
        <a:lstStyle/>
        <a:p>
          <a:r>
            <a:rPr lang="fr-FR" b="0" i="0" dirty="0"/>
            <a:t>Bibliothèque d'Alexandrie</a:t>
          </a:r>
          <a:br>
            <a:rPr lang="fr-FR" dirty="0"/>
          </a:br>
          <a:r>
            <a:rPr lang="fr-FR" dirty="0"/>
            <a:t>48 et 300 ans</a:t>
          </a:r>
        </a:p>
      </dgm:t>
    </dgm:pt>
    <dgm:pt modelId="{AC0D1BB6-49A5-42D3-8C00-2D95A5F9CFF6}" type="parTrans" cxnId="{A6A5A26A-5BD0-4972-A7F6-B10F7E6B66BE}">
      <dgm:prSet/>
      <dgm:spPr/>
      <dgm:t>
        <a:bodyPr/>
        <a:lstStyle/>
        <a:p>
          <a:endParaRPr lang="fr-FR"/>
        </a:p>
      </dgm:t>
    </dgm:pt>
    <dgm:pt modelId="{D0F75D8B-57A7-40D7-AFD4-F6AF9621E2AF}" type="sibTrans" cxnId="{A6A5A26A-5BD0-4972-A7F6-B10F7E6B66BE}">
      <dgm:prSet/>
      <dgm:spPr/>
      <dgm:t>
        <a:bodyPr/>
        <a:lstStyle/>
        <a:p>
          <a:endParaRPr lang="fr-FR"/>
        </a:p>
      </dgm:t>
    </dgm:pt>
    <dgm:pt modelId="{80F646F3-4A0E-4632-9DA6-C19596B39A54}">
      <dgm:prSet phldrT="[Texte]"/>
      <dgm:spPr/>
      <dgm:t>
        <a:bodyPr/>
        <a:lstStyle/>
        <a:p>
          <a:r>
            <a:rPr lang="fr-FR" dirty="0"/>
            <a:t>Machine Anticythère</a:t>
          </a:r>
          <a:br>
            <a:rPr lang="fr-FR" dirty="0"/>
          </a:br>
          <a:r>
            <a:rPr lang="fr-FR" dirty="0"/>
            <a:t>1901(découverte)</a:t>
          </a:r>
        </a:p>
      </dgm:t>
    </dgm:pt>
    <dgm:pt modelId="{997D9384-1FA4-4D96-806B-B7DDE2D3942C}" type="parTrans" cxnId="{745328D2-D2BC-4D5C-AA67-B725C6D2C3DE}">
      <dgm:prSet/>
      <dgm:spPr/>
      <dgm:t>
        <a:bodyPr/>
        <a:lstStyle/>
        <a:p>
          <a:endParaRPr lang="fr-FR"/>
        </a:p>
      </dgm:t>
    </dgm:pt>
    <dgm:pt modelId="{C29F9AEC-4CB4-4910-ABF9-B05273183A7E}" type="sibTrans" cxnId="{745328D2-D2BC-4D5C-AA67-B725C6D2C3DE}">
      <dgm:prSet/>
      <dgm:spPr/>
      <dgm:t>
        <a:bodyPr/>
        <a:lstStyle/>
        <a:p>
          <a:endParaRPr lang="fr-FR"/>
        </a:p>
      </dgm:t>
    </dgm:pt>
    <dgm:pt modelId="{7EFB45F7-E078-46D9-B4B6-D4282917CD2E}">
      <dgm:prSet phldrT="[Texte]"/>
      <dgm:spPr/>
      <dgm:t>
        <a:bodyPr/>
        <a:lstStyle/>
        <a:p>
          <a:r>
            <a:rPr lang="fr-FR" dirty="0"/>
            <a:t>John Graunt </a:t>
          </a:r>
          <a:br>
            <a:rPr lang="fr-FR" dirty="0"/>
          </a:br>
          <a:r>
            <a:rPr lang="fr-FR" dirty="0"/>
            <a:t>1650 et 1750 </a:t>
          </a:r>
        </a:p>
      </dgm:t>
    </dgm:pt>
    <dgm:pt modelId="{B4D0328B-550B-450D-A666-35E0FB4426AF}" type="parTrans" cxnId="{D97D8E9C-FBE0-40A2-ABC6-9EF5028F6B1E}">
      <dgm:prSet/>
      <dgm:spPr/>
      <dgm:t>
        <a:bodyPr/>
        <a:lstStyle/>
        <a:p>
          <a:endParaRPr lang="fr-FR"/>
        </a:p>
      </dgm:t>
    </dgm:pt>
    <dgm:pt modelId="{D6961CC1-1FF3-40B2-9748-C23EF2139FA6}" type="sibTrans" cxnId="{D97D8E9C-FBE0-40A2-ABC6-9EF5028F6B1E}">
      <dgm:prSet/>
      <dgm:spPr/>
      <dgm:t>
        <a:bodyPr/>
        <a:lstStyle/>
        <a:p>
          <a:endParaRPr lang="fr-FR"/>
        </a:p>
      </dgm:t>
    </dgm:pt>
    <dgm:pt modelId="{A8DE3D49-4C77-4AE5-B871-E990177299EC}" type="pres">
      <dgm:prSet presAssocID="{0E648F49-9129-420A-9F0C-E0DF2BA65CC9}" presName="Name0" presStyleCnt="0">
        <dgm:presLayoutVars>
          <dgm:dir/>
          <dgm:resizeHandles val="exact"/>
        </dgm:presLayoutVars>
      </dgm:prSet>
      <dgm:spPr/>
    </dgm:pt>
    <dgm:pt modelId="{B38BBE65-E61F-4684-A8A0-3543E93453C1}" type="pres">
      <dgm:prSet presAssocID="{0E648F49-9129-420A-9F0C-E0DF2BA65CC9}" presName="fgShape" presStyleLbl="fgShp" presStyleIdx="0" presStyleCnt="1"/>
      <dgm:spPr/>
    </dgm:pt>
    <dgm:pt modelId="{FF7BC4DF-9936-4443-A724-BC4B860F3E57}" type="pres">
      <dgm:prSet presAssocID="{0E648F49-9129-420A-9F0C-E0DF2BA65CC9}" presName="linComp" presStyleCnt="0"/>
      <dgm:spPr/>
    </dgm:pt>
    <dgm:pt modelId="{9F9FF781-7DD3-463B-9399-331303AAC938}" type="pres">
      <dgm:prSet presAssocID="{62AA5762-1C6D-4FAA-B7C0-52F92055B765}" presName="compNode" presStyleCnt="0"/>
      <dgm:spPr/>
    </dgm:pt>
    <dgm:pt modelId="{190A4D48-000E-45FA-BA36-6C9582BBE2F7}" type="pres">
      <dgm:prSet presAssocID="{62AA5762-1C6D-4FAA-B7C0-52F92055B765}" presName="bkgdShape" presStyleLbl="node1" presStyleIdx="0" presStyleCnt="5"/>
      <dgm:spPr/>
    </dgm:pt>
    <dgm:pt modelId="{62AD7464-B45F-4FFC-B5B7-EB9228E78D74}" type="pres">
      <dgm:prSet presAssocID="{62AA5762-1C6D-4FAA-B7C0-52F92055B765}" presName="nodeTx" presStyleLbl="node1" presStyleIdx="0" presStyleCnt="5">
        <dgm:presLayoutVars>
          <dgm:bulletEnabled val="1"/>
        </dgm:presLayoutVars>
      </dgm:prSet>
      <dgm:spPr/>
    </dgm:pt>
    <dgm:pt modelId="{F8E17CE4-2A7F-41A7-A452-59FDF1932783}" type="pres">
      <dgm:prSet presAssocID="{62AA5762-1C6D-4FAA-B7C0-52F92055B765}" presName="invisiNode" presStyleLbl="node1" presStyleIdx="0" presStyleCnt="5"/>
      <dgm:spPr/>
    </dgm:pt>
    <dgm:pt modelId="{F7EE3D3D-9818-490B-BAF1-65DD72AFCA65}" type="pres">
      <dgm:prSet presAssocID="{62AA5762-1C6D-4FAA-B7C0-52F92055B765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141C0C35-7522-455A-8D96-652D5B78956F}" type="pres">
      <dgm:prSet presAssocID="{7CB80035-7C6F-45BA-81D7-36999E019889}" presName="sibTrans" presStyleLbl="sibTrans2D1" presStyleIdx="0" presStyleCnt="0"/>
      <dgm:spPr/>
    </dgm:pt>
    <dgm:pt modelId="{BAE1228E-0363-4E8B-B4D8-E453A3C8C903}" type="pres">
      <dgm:prSet presAssocID="{02A421E7-47AD-4310-9178-333E1D27BF0A}" presName="compNode" presStyleCnt="0"/>
      <dgm:spPr/>
    </dgm:pt>
    <dgm:pt modelId="{17FE874B-A81E-413C-92F0-0E2BAB40FBAB}" type="pres">
      <dgm:prSet presAssocID="{02A421E7-47AD-4310-9178-333E1D27BF0A}" presName="bkgdShape" presStyleLbl="node1" presStyleIdx="1" presStyleCnt="5"/>
      <dgm:spPr/>
    </dgm:pt>
    <dgm:pt modelId="{CB187088-00B5-4EBF-8600-160A68869578}" type="pres">
      <dgm:prSet presAssocID="{02A421E7-47AD-4310-9178-333E1D27BF0A}" presName="nodeTx" presStyleLbl="node1" presStyleIdx="1" presStyleCnt="5">
        <dgm:presLayoutVars>
          <dgm:bulletEnabled val="1"/>
        </dgm:presLayoutVars>
      </dgm:prSet>
      <dgm:spPr/>
    </dgm:pt>
    <dgm:pt modelId="{4B7AFFDE-B8DB-4095-BE10-42BED222DAAC}" type="pres">
      <dgm:prSet presAssocID="{02A421E7-47AD-4310-9178-333E1D27BF0A}" presName="invisiNode" presStyleLbl="node1" presStyleIdx="1" presStyleCnt="5"/>
      <dgm:spPr/>
    </dgm:pt>
    <dgm:pt modelId="{B25B79B7-BFBD-4D31-86FF-26E8574D915D}" type="pres">
      <dgm:prSet presAssocID="{02A421E7-47AD-4310-9178-333E1D27BF0A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1A3CBCA-6766-47F5-B60B-DD4087281BA7}" type="pres">
      <dgm:prSet presAssocID="{1E62AFC4-117B-4E08-9095-4A73DB098835}" presName="sibTrans" presStyleLbl="sibTrans2D1" presStyleIdx="0" presStyleCnt="0"/>
      <dgm:spPr/>
    </dgm:pt>
    <dgm:pt modelId="{2923DA10-C7E9-4A55-80F2-284C6339001B}" type="pres">
      <dgm:prSet presAssocID="{2B07281E-3DF8-46B4-894E-BFEDBC3E6630}" presName="compNode" presStyleCnt="0"/>
      <dgm:spPr/>
    </dgm:pt>
    <dgm:pt modelId="{029A9477-8B84-4069-A02C-B7098E704942}" type="pres">
      <dgm:prSet presAssocID="{2B07281E-3DF8-46B4-894E-BFEDBC3E6630}" presName="bkgdShape" presStyleLbl="node1" presStyleIdx="2" presStyleCnt="5" custLinFactNeighborX="274" custLinFactNeighborY="-859"/>
      <dgm:spPr/>
    </dgm:pt>
    <dgm:pt modelId="{44DAE05A-DE7A-4415-9868-50C77B122B07}" type="pres">
      <dgm:prSet presAssocID="{2B07281E-3DF8-46B4-894E-BFEDBC3E6630}" presName="nodeTx" presStyleLbl="node1" presStyleIdx="2" presStyleCnt="5">
        <dgm:presLayoutVars>
          <dgm:bulletEnabled val="1"/>
        </dgm:presLayoutVars>
      </dgm:prSet>
      <dgm:spPr/>
    </dgm:pt>
    <dgm:pt modelId="{6FF33EB7-339B-490B-A03D-F5D10F3834C5}" type="pres">
      <dgm:prSet presAssocID="{2B07281E-3DF8-46B4-894E-BFEDBC3E6630}" presName="invisiNode" presStyleLbl="node1" presStyleIdx="2" presStyleCnt="5"/>
      <dgm:spPr/>
    </dgm:pt>
    <dgm:pt modelId="{2FA1548B-AD67-4EC8-9016-AB5097DED2F5}" type="pres">
      <dgm:prSet presAssocID="{2B07281E-3DF8-46B4-894E-BFEDBC3E6630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42C032AA-A843-435F-8866-87D8926EEAF2}" type="pres">
      <dgm:prSet presAssocID="{D0F75D8B-57A7-40D7-AFD4-F6AF9621E2AF}" presName="sibTrans" presStyleLbl="sibTrans2D1" presStyleIdx="0" presStyleCnt="0"/>
      <dgm:spPr/>
    </dgm:pt>
    <dgm:pt modelId="{E5FECE41-6EAF-4D29-9A67-362C8794E863}" type="pres">
      <dgm:prSet presAssocID="{80F646F3-4A0E-4632-9DA6-C19596B39A54}" presName="compNode" presStyleCnt="0"/>
      <dgm:spPr/>
    </dgm:pt>
    <dgm:pt modelId="{78D9D510-BD92-4342-9A0D-0D7628268135}" type="pres">
      <dgm:prSet presAssocID="{80F646F3-4A0E-4632-9DA6-C19596B39A54}" presName="bkgdShape" presStyleLbl="node1" presStyleIdx="3" presStyleCnt="5"/>
      <dgm:spPr/>
    </dgm:pt>
    <dgm:pt modelId="{2ED55765-82FA-4790-9D79-C3A514D1545C}" type="pres">
      <dgm:prSet presAssocID="{80F646F3-4A0E-4632-9DA6-C19596B39A54}" presName="nodeTx" presStyleLbl="node1" presStyleIdx="3" presStyleCnt="5">
        <dgm:presLayoutVars>
          <dgm:bulletEnabled val="1"/>
        </dgm:presLayoutVars>
      </dgm:prSet>
      <dgm:spPr/>
    </dgm:pt>
    <dgm:pt modelId="{6F49E129-59D7-41FF-BB13-4FE0DF8F44DC}" type="pres">
      <dgm:prSet presAssocID="{80F646F3-4A0E-4632-9DA6-C19596B39A54}" presName="invisiNode" presStyleLbl="node1" presStyleIdx="3" presStyleCnt="5"/>
      <dgm:spPr/>
    </dgm:pt>
    <dgm:pt modelId="{961EE990-AF38-45EA-A938-C11DEAD2065C}" type="pres">
      <dgm:prSet presAssocID="{80F646F3-4A0E-4632-9DA6-C19596B39A54}" presName="imagNode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t="-17000" b="-17000"/>
          </a:stretch>
        </a:blipFill>
      </dgm:spPr>
    </dgm:pt>
    <dgm:pt modelId="{89F40259-9559-4766-AF8E-768F7CC348CB}" type="pres">
      <dgm:prSet presAssocID="{C29F9AEC-4CB4-4910-ABF9-B05273183A7E}" presName="sibTrans" presStyleLbl="sibTrans2D1" presStyleIdx="0" presStyleCnt="0"/>
      <dgm:spPr/>
    </dgm:pt>
    <dgm:pt modelId="{A8D870E5-6189-4883-813B-5AEFA15590D8}" type="pres">
      <dgm:prSet presAssocID="{7EFB45F7-E078-46D9-B4B6-D4282917CD2E}" presName="compNode" presStyleCnt="0"/>
      <dgm:spPr/>
    </dgm:pt>
    <dgm:pt modelId="{D7F73C72-4E9F-4B4B-9F6C-48AB889594CD}" type="pres">
      <dgm:prSet presAssocID="{7EFB45F7-E078-46D9-B4B6-D4282917CD2E}" presName="bkgdShape" presStyleLbl="node1" presStyleIdx="4" presStyleCnt="5"/>
      <dgm:spPr/>
    </dgm:pt>
    <dgm:pt modelId="{6F80FE47-F31D-403F-A2D3-F455AD427B96}" type="pres">
      <dgm:prSet presAssocID="{7EFB45F7-E078-46D9-B4B6-D4282917CD2E}" presName="nodeTx" presStyleLbl="node1" presStyleIdx="4" presStyleCnt="5">
        <dgm:presLayoutVars>
          <dgm:bulletEnabled val="1"/>
        </dgm:presLayoutVars>
      </dgm:prSet>
      <dgm:spPr/>
    </dgm:pt>
    <dgm:pt modelId="{0525A807-DA9E-45E5-85AB-2C8D2B8936B1}" type="pres">
      <dgm:prSet presAssocID="{7EFB45F7-E078-46D9-B4B6-D4282917CD2E}" presName="invisiNode" presStyleLbl="node1" presStyleIdx="4" presStyleCnt="5"/>
      <dgm:spPr/>
    </dgm:pt>
    <dgm:pt modelId="{DBD50B3C-58E3-45DC-B55C-4EEF2F58F68D}" type="pres">
      <dgm:prSet presAssocID="{7EFB45F7-E078-46D9-B4B6-D4282917CD2E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10000" b="-10000"/>
          </a:stretch>
        </a:blipFill>
      </dgm:spPr>
    </dgm:pt>
  </dgm:ptLst>
  <dgm:cxnLst>
    <dgm:cxn modelId="{E808040E-FDBD-4468-B301-49C60965C6B5}" type="presOf" srcId="{7CB80035-7C6F-45BA-81D7-36999E019889}" destId="{141C0C35-7522-455A-8D96-652D5B78956F}" srcOrd="0" destOrd="0" presId="urn:microsoft.com/office/officeart/2005/8/layout/hList7"/>
    <dgm:cxn modelId="{1F8E951B-5D3E-4A6C-8448-E74310579C57}" type="presOf" srcId="{7EFB45F7-E078-46D9-B4B6-D4282917CD2E}" destId="{D7F73C72-4E9F-4B4B-9F6C-48AB889594CD}" srcOrd="0" destOrd="0" presId="urn:microsoft.com/office/officeart/2005/8/layout/hList7"/>
    <dgm:cxn modelId="{A357951F-453B-4A11-A795-B264302CCE7F}" type="presOf" srcId="{62AA5762-1C6D-4FAA-B7C0-52F92055B765}" destId="{190A4D48-000E-45FA-BA36-6C9582BBE2F7}" srcOrd="0" destOrd="0" presId="urn:microsoft.com/office/officeart/2005/8/layout/hList7"/>
    <dgm:cxn modelId="{7B66483F-6D90-4D16-9B66-46A5489A1FA6}" srcId="{0E648F49-9129-420A-9F0C-E0DF2BA65CC9}" destId="{02A421E7-47AD-4310-9178-333E1D27BF0A}" srcOrd="1" destOrd="0" parTransId="{5DCB252E-F9DC-4EFE-921A-64909F5837F0}" sibTransId="{1E62AFC4-117B-4E08-9095-4A73DB098835}"/>
    <dgm:cxn modelId="{FE159C5B-42F5-4C3B-A4C9-9FE61AC80B34}" type="presOf" srcId="{0E648F49-9129-420A-9F0C-E0DF2BA65CC9}" destId="{A8DE3D49-4C77-4AE5-B871-E990177299EC}" srcOrd="0" destOrd="0" presId="urn:microsoft.com/office/officeart/2005/8/layout/hList7"/>
    <dgm:cxn modelId="{6BD46665-9374-41D8-819B-2A9C3A055DE8}" type="presOf" srcId="{80F646F3-4A0E-4632-9DA6-C19596B39A54}" destId="{2ED55765-82FA-4790-9D79-C3A514D1545C}" srcOrd="1" destOrd="0" presId="urn:microsoft.com/office/officeart/2005/8/layout/hList7"/>
    <dgm:cxn modelId="{A6A5A26A-5BD0-4972-A7F6-B10F7E6B66BE}" srcId="{0E648F49-9129-420A-9F0C-E0DF2BA65CC9}" destId="{2B07281E-3DF8-46B4-894E-BFEDBC3E6630}" srcOrd="2" destOrd="0" parTransId="{AC0D1BB6-49A5-42D3-8C00-2D95A5F9CFF6}" sibTransId="{D0F75D8B-57A7-40D7-AFD4-F6AF9621E2AF}"/>
    <dgm:cxn modelId="{5EE85651-781C-4746-9698-0DE2FC45A6BD}" type="presOf" srcId="{D0F75D8B-57A7-40D7-AFD4-F6AF9621E2AF}" destId="{42C032AA-A843-435F-8866-87D8926EEAF2}" srcOrd="0" destOrd="0" presId="urn:microsoft.com/office/officeart/2005/8/layout/hList7"/>
    <dgm:cxn modelId="{AFB58C55-5771-4020-8638-5F3D32C0B073}" type="presOf" srcId="{7EFB45F7-E078-46D9-B4B6-D4282917CD2E}" destId="{6F80FE47-F31D-403F-A2D3-F455AD427B96}" srcOrd="1" destOrd="0" presId="urn:microsoft.com/office/officeart/2005/8/layout/hList7"/>
    <dgm:cxn modelId="{B4FCF187-F1E1-4013-9ACA-7DC980C16353}" type="presOf" srcId="{2B07281E-3DF8-46B4-894E-BFEDBC3E6630}" destId="{44DAE05A-DE7A-4415-9868-50C77B122B07}" srcOrd="1" destOrd="0" presId="urn:microsoft.com/office/officeart/2005/8/layout/hList7"/>
    <dgm:cxn modelId="{7BC23298-8E21-4B4E-993F-BBE9AEE0E612}" type="presOf" srcId="{2B07281E-3DF8-46B4-894E-BFEDBC3E6630}" destId="{029A9477-8B84-4069-A02C-B7098E704942}" srcOrd="0" destOrd="0" presId="urn:microsoft.com/office/officeart/2005/8/layout/hList7"/>
    <dgm:cxn modelId="{D97D8E9C-FBE0-40A2-ABC6-9EF5028F6B1E}" srcId="{0E648F49-9129-420A-9F0C-E0DF2BA65CC9}" destId="{7EFB45F7-E078-46D9-B4B6-D4282917CD2E}" srcOrd="4" destOrd="0" parTransId="{B4D0328B-550B-450D-A666-35E0FB4426AF}" sibTransId="{D6961CC1-1FF3-40B2-9748-C23EF2139FA6}"/>
    <dgm:cxn modelId="{32D5959F-7D37-4CF6-9A4C-9602ACC56BF7}" type="presOf" srcId="{1E62AFC4-117B-4E08-9095-4A73DB098835}" destId="{D1A3CBCA-6766-47F5-B60B-DD4087281BA7}" srcOrd="0" destOrd="0" presId="urn:microsoft.com/office/officeart/2005/8/layout/hList7"/>
    <dgm:cxn modelId="{44EF99A4-CEA2-4043-B5FD-3A513239C3C2}" type="presOf" srcId="{C29F9AEC-4CB4-4910-ABF9-B05273183A7E}" destId="{89F40259-9559-4766-AF8E-768F7CC348CB}" srcOrd="0" destOrd="0" presId="urn:microsoft.com/office/officeart/2005/8/layout/hList7"/>
    <dgm:cxn modelId="{E743EAB1-64DA-4679-A486-6209B46E224B}" type="presOf" srcId="{62AA5762-1C6D-4FAA-B7C0-52F92055B765}" destId="{62AD7464-B45F-4FFC-B5B7-EB9228E78D74}" srcOrd="1" destOrd="0" presId="urn:microsoft.com/office/officeart/2005/8/layout/hList7"/>
    <dgm:cxn modelId="{E28882BA-4910-4430-9096-409287D46F10}" type="presOf" srcId="{02A421E7-47AD-4310-9178-333E1D27BF0A}" destId="{CB187088-00B5-4EBF-8600-160A68869578}" srcOrd="1" destOrd="0" presId="urn:microsoft.com/office/officeart/2005/8/layout/hList7"/>
    <dgm:cxn modelId="{73918AC6-6832-42B5-BDC7-5BF27870328C}" type="presOf" srcId="{80F646F3-4A0E-4632-9DA6-C19596B39A54}" destId="{78D9D510-BD92-4342-9A0D-0D7628268135}" srcOrd="0" destOrd="0" presId="urn:microsoft.com/office/officeart/2005/8/layout/hList7"/>
    <dgm:cxn modelId="{E03FEBCC-F3BE-4B0D-AC17-53C86E80B3B5}" type="presOf" srcId="{02A421E7-47AD-4310-9178-333E1D27BF0A}" destId="{17FE874B-A81E-413C-92F0-0E2BAB40FBAB}" srcOrd="0" destOrd="0" presId="urn:microsoft.com/office/officeart/2005/8/layout/hList7"/>
    <dgm:cxn modelId="{745328D2-D2BC-4D5C-AA67-B725C6D2C3DE}" srcId="{0E648F49-9129-420A-9F0C-E0DF2BA65CC9}" destId="{80F646F3-4A0E-4632-9DA6-C19596B39A54}" srcOrd="3" destOrd="0" parTransId="{997D9384-1FA4-4D96-806B-B7DDE2D3942C}" sibTransId="{C29F9AEC-4CB4-4910-ABF9-B05273183A7E}"/>
    <dgm:cxn modelId="{A56670E5-0E1B-4C53-866C-DF69A8D2CE81}" srcId="{0E648F49-9129-420A-9F0C-E0DF2BA65CC9}" destId="{62AA5762-1C6D-4FAA-B7C0-52F92055B765}" srcOrd="0" destOrd="0" parTransId="{BEF8F349-0517-4160-85AF-919AC86FCA8C}" sibTransId="{7CB80035-7C6F-45BA-81D7-36999E019889}"/>
    <dgm:cxn modelId="{866F47C3-76D7-4F13-83CE-83734886A34A}" type="presParOf" srcId="{A8DE3D49-4C77-4AE5-B871-E990177299EC}" destId="{B38BBE65-E61F-4684-A8A0-3543E93453C1}" srcOrd="0" destOrd="0" presId="urn:microsoft.com/office/officeart/2005/8/layout/hList7"/>
    <dgm:cxn modelId="{E80001BD-5B93-4CA7-809A-01087433BA95}" type="presParOf" srcId="{A8DE3D49-4C77-4AE5-B871-E990177299EC}" destId="{FF7BC4DF-9936-4443-A724-BC4B860F3E57}" srcOrd="1" destOrd="0" presId="urn:microsoft.com/office/officeart/2005/8/layout/hList7"/>
    <dgm:cxn modelId="{54292852-1286-4536-A242-57E76BD82C5F}" type="presParOf" srcId="{FF7BC4DF-9936-4443-A724-BC4B860F3E57}" destId="{9F9FF781-7DD3-463B-9399-331303AAC938}" srcOrd="0" destOrd="0" presId="urn:microsoft.com/office/officeart/2005/8/layout/hList7"/>
    <dgm:cxn modelId="{4F7E9291-7F22-4388-B47F-E3B3BC56B196}" type="presParOf" srcId="{9F9FF781-7DD3-463B-9399-331303AAC938}" destId="{190A4D48-000E-45FA-BA36-6C9582BBE2F7}" srcOrd="0" destOrd="0" presId="urn:microsoft.com/office/officeart/2005/8/layout/hList7"/>
    <dgm:cxn modelId="{FDBFD33E-C9F0-4A13-BBC6-258C86AAABCE}" type="presParOf" srcId="{9F9FF781-7DD3-463B-9399-331303AAC938}" destId="{62AD7464-B45F-4FFC-B5B7-EB9228E78D74}" srcOrd="1" destOrd="0" presId="urn:microsoft.com/office/officeart/2005/8/layout/hList7"/>
    <dgm:cxn modelId="{18170115-1CFA-4F35-834D-22682C8F0E8A}" type="presParOf" srcId="{9F9FF781-7DD3-463B-9399-331303AAC938}" destId="{F8E17CE4-2A7F-41A7-A452-59FDF1932783}" srcOrd="2" destOrd="0" presId="urn:microsoft.com/office/officeart/2005/8/layout/hList7"/>
    <dgm:cxn modelId="{228C8323-BEC3-4E81-BAC8-B0074C44A5BF}" type="presParOf" srcId="{9F9FF781-7DD3-463B-9399-331303AAC938}" destId="{F7EE3D3D-9818-490B-BAF1-65DD72AFCA65}" srcOrd="3" destOrd="0" presId="urn:microsoft.com/office/officeart/2005/8/layout/hList7"/>
    <dgm:cxn modelId="{CA26B406-1C8C-487B-9DBF-ECB1C1D0CAEE}" type="presParOf" srcId="{FF7BC4DF-9936-4443-A724-BC4B860F3E57}" destId="{141C0C35-7522-455A-8D96-652D5B78956F}" srcOrd="1" destOrd="0" presId="urn:microsoft.com/office/officeart/2005/8/layout/hList7"/>
    <dgm:cxn modelId="{C4B5E336-AA12-4DED-9869-9352F558CF18}" type="presParOf" srcId="{FF7BC4DF-9936-4443-A724-BC4B860F3E57}" destId="{BAE1228E-0363-4E8B-B4D8-E453A3C8C903}" srcOrd="2" destOrd="0" presId="urn:microsoft.com/office/officeart/2005/8/layout/hList7"/>
    <dgm:cxn modelId="{42A02DC1-4DAC-44A8-9F85-A8EB3F2920EE}" type="presParOf" srcId="{BAE1228E-0363-4E8B-B4D8-E453A3C8C903}" destId="{17FE874B-A81E-413C-92F0-0E2BAB40FBAB}" srcOrd="0" destOrd="0" presId="urn:microsoft.com/office/officeart/2005/8/layout/hList7"/>
    <dgm:cxn modelId="{97059751-B286-4212-81BA-DC54CADE8793}" type="presParOf" srcId="{BAE1228E-0363-4E8B-B4D8-E453A3C8C903}" destId="{CB187088-00B5-4EBF-8600-160A68869578}" srcOrd="1" destOrd="0" presId="urn:microsoft.com/office/officeart/2005/8/layout/hList7"/>
    <dgm:cxn modelId="{0EB2DEB1-6B3F-4A6A-A4AE-E7416DA4055F}" type="presParOf" srcId="{BAE1228E-0363-4E8B-B4D8-E453A3C8C903}" destId="{4B7AFFDE-B8DB-4095-BE10-42BED222DAAC}" srcOrd="2" destOrd="0" presId="urn:microsoft.com/office/officeart/2005/8/layout/hList7"/>
    <dgm:cxn modelId="{6A7C0EDD-3FE1-42F1-880B-C0CE8784102D}" type="presParOf" srcId="{BAE1228E-0363-4E8B-B4D8-E453A3C8C903}" destId="{B25B79B7-BFBD-4D31-86FF-26E8574D915D}" srcOrd="3" destOrd="0" presId="urn:microsoft.com/office/officeart/2005/8/layout/hList7"/>
    <dgm:cxn modelId="{0E7A4229-DDE6-4E18-9A24-0D319D4DE2D9}" type="presParOf" srcId="{FF7BC4DF-9936-4443-A724-BC4B860F3E57}" destId="{D1A3CBCA-6766-47F5-B60B-DD4087281BA7}" srcOrd="3" destOrd="0" presId="urn:microsoft.com/office/officeart/2005/8/layout/hList7"/>
    <dgm:cxn modelId="{295A7081-2E38-4582-BF44-E2323CF6FC1E}" type="presParOf" srcId="{FF7BC4DF-9936-4443-A724-BC4B860F3E57}" destId="{2923DA10-C7E9-4A55-80F2-284C6339001B}" srcOrd="4" destOrd="0" presId="urn:microsoft.com/office/officeart/2005/8/layout/hList7"/>
    <dgm:cxn modelId="{09C838CE-7849-4877-8613-3A2754201523}" type="presParOf" srcId="{2923DA10-C7E9-4A55-80F2-284C6339001B}" destId="{029A9477-8B84-4069-A02C-B7098E704942}" srcOrd="0" destOrd="0" presId="urn:microsoft.com/office/officeart/2005/8/layout/hList7"/>
    <dgm:cxn modelId="{36B150CA-8373-4A19-9140-AB06A9FA61E4}" type="presParOf" srcId="{2923DA10-C7E9-4A55-80F2-284C6339001B}" destId="{44DAE05A-DE7A-4415-9868-50C77B122B07}" srcOrd="1" destOrd="0" presId="urn:microsoft.com/office/officeart/2005/8/layout/hList7"/>
    <dgm:cxn modelId="{A9305C80-02A1-4A83-AA52-DB30E13F7109}" type="presParOf" srcId="{2923DA10-C7E9-4A55-80F2-284C6339001B}" destId="{6FF33EB7-339B-490B-A03D-F5D10F3834C5}" srcOrd="2" destOrd="0" presId="urn:microsoft.com/office/officeart/2005/8/layout/hList7"/>
    <dgm:cxn modelId="{6DEE9388-C10C-4300-9585-6069B9A93226}" type="presParOf" srcId="{2923DA10-C7E9-4A55-80F2-284C6339001B}" destId="{2FA1548B-AD67-4EC8-9016-AB5097DED2F5}" srcOrd="3" destOrd="0" presId="urn:microsoft.com/office/officeart/2005/8/layout/hList7"/>
    <dgm:cxn modelId="{6F462E07-357F-4FB6-B6C5-4AFB72275F3A}" type="presParOf" srcId="{FF7BC4DF-9936-4443-A724-BC4B860F3E57}" destId="{42C032AA-A843-435F-8866-87D8926EEAF2}" srcOrd="5" destOrd="0" presId="urn:microsoft.com/office/officeart/2005/8/layout/hList7"/>
    <dgm:cxn modelId="{8CFC5655-F16A-4D7B-A0E4-A4892615F19D}" type="presParOf" srcId="{FF7BC4DF-9936-4443-A724-BC4B860F3E57}" destId="{E5FECE41-6EAF-4D29-9A67-362C8794E863}" srcOrd="6" destOrd="0" presId="urn:microsoft.com/office/officeart/2005/8/layout/hList7"/>
    <dgm:cxn modelId="{3B7B8C12-7A76-4106-A524-925C713BBADE}" type="presParOf" srcId="{E5FECE41-6EAF-4D29-9A67-362C8794E863}" destId="{78D9D510-BD92-4342-9A0D-0D7628268135}" srcOrd="0" destOrd="0" presId="urn:microsoft.com/office/officeart/2005/8/layout/hList7"/>
    <dgm:cxn modelId="{FAD5E4DF-A0E2-43E1-951A-0DFA0B4F08F7}" type="presParOf" srcId="{E5FECE41-6EAF-4D29-9A67-362C8794E863}" destId="{2ED55765-82FA-4790-9D79-C3A514D1545C}" srcOrd="1" destOrd="0" presId="urn:microsoft.com/office/officeart/2005/8/layout/hList7"/>
    <dgm:cxn modelId="{5EBDD91A-8BBD-43F6-9470-E91B9465899D}" type="presParOf" srcId="{E5FECE41-6EAF-4D29-9A67-362C8794E863}" destId="{6F49E129-59D7-41FF-BB13-4FE0DF8F44DC}" srcOrd="2" destOrd="0" presId="urn:microsoft.com/office/officeart/2005/8/layout/hList7"/>
    <dgm:cxn modelId="{1444F1B1-2E34-486B-87DC-753F64DBC0D6}" type="presParOf" srcId="{E5FECE41-6EAF-4D29-9A67-362C8794E863}" destId="{961EE990-AF38-45EA-A938-C11DEAD2065C}" srcOrd="3" destOrd="0" presId="urn:microsoft.com/office/officeart/2005/8/layout/hList7"/>
    <dgm:cxn modelId="{CDAB280E-A02C-4EEA-AC67-D4F17E53B590}" type="presParOf" srcId="{FF7BC4DF-9936-4443-A724-BC4B860F3E57}" destId="{89F40259-9559-4766-AF8E-768F7CC348CB}" srcOrd="7" destOrd="0" presId="urn:microsoft.com/office/officeart/2005/8/layout/hList7"/>
    <dgm:cxn modelId="{75163665-B5C3-4D81-A017-74E0F4FEE329}" type="presParOf" srcId="{FF7BC4DF-9936-4443-A724-BC4B860F3E57}" destId="{A8D870E5-6189-4883-813B-5AEFA15590D8}" srcOrd="8" destOrd="0" presId="urn:microsoft.com/office/officeart/2005/8/layout/hList7"/>
    <dgm:cxn modelId="{6C332BBA-68AA-4412-B8E5-3B388850513C}" type="presParOf" srcId="{A8D870E5-6189-4883-813B-5AEFA15590D8}" destId="{D7F73C72-4E9F-4B4B-9F6C-48AB889594CD}" srcOrd="0" destOrd="0" presId="urn:microsoft.com/office/officeart/2005/8/layout/hList7"/>
    <dgm:cxn modelId="{ADC5CD73-D74C-426F-ABB5-5D80DB351713}" type="presParOf" srcId="{A8D870E5-6189-4883-813B-5AEFA15590D8}" destId="{6F80FE47-F31D-403F-A2D3-F455AD427B96}" srcOrd="1" destOrd="0" presId="urn:microsoft.com/office/officeart/2005/8/layout/hList7"/>
    <dgm:cxn modelId="{ACCD1D58-B85D-4B32-A029-E53C281A6434}" type="presParOf" srcId="{A8D870E5-6189-4883-813B-5AEFA15590D8}" destId="{0525A807-DA9E-45E5-85AB-2C8D2B8936B1}" srcOrd="2" destOrd="0" presId="urn:microsoft.com/office/officeart/2005/8/layout/hList7"/>
    <dgm:cxn modelId="{3DE985C7-6FED-427D-8317-2C0A9C43279E}" type="presParOf" srcId="{A8D870E5-6189-4883-813B-5AEFA15590D8}" destId="{DBD50B3C-58E3-45DC-B55C-4EEF2F58F68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C64B1C-7A94-4E9A-96A5-FB4890F215ED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BD8451-965E-4FBD-AAA3-156E2274B887}">
      <dgm:prSet phldrT="[Texte]"/>
      <dgm:spPr/>
      <dgm:t>
        <a:bodyPr/>
        <a:lstStyle/>
        <a:p>
          <a:r>
            <a:rPr lang="fr-FR" dirty="0"/>
            <a:t>Base relationnelles</a:t>
          </a:r>
        </a:p>
      </dgm:t>
    </dgm:pt>
    <dgm:pt modelId="{058E90D1-2B81-492E-8BA8-025AEF478998}" type="parTrans" cxnId="{E32B64E4-430F-4979-B278-D8260B9F34E9}">
      <dgm:prSet/>
      <dgm:spPr/>
      <dgm:t>
        <a:bodyPr/>
        <a:lstStyle/>
        <a:p>
          <a:endParaRPr lang="fr-FR"/>
        </a:p>
      </dgm:t>
    </dgm:pt>
    <dgm:pt modelId="{87AD5C0D-B45F-473B-89EE-C6E60074E12D}" type="sibTrans" cxnId="{E32B64E4-430F-4979-B278-D8260B9F34E9}">
      <dgm:prSet/>
      <dgm:spPr/>
      <dgm:t>
        <a:bodyPr/>
        <a:lstStyle/>
        <a:p>
          <a:endParaRPr lang="fr-FR"/>
        </a:p>
      </dgm:t>
    </dgm:pt>
    <dgm:pt modelId="{2CE3BAC3-10AC-47C5-BBB9-9417BCE3F51A}">
      <dgm:prSet phldrT="[Texte]"/>
      <dgm:spPr/>
      <dgm:t>
        <a:bodyPr/>
        <a:lstStyle/>
        <a:p>
          <a:r>
            <a:rPr lang="fr-FR" dirty="0"/>
            <a:t>Base non relationnelles</a:t>
          </a:r>
        </a:p>
      </dgm:t>
    </dgm:pt>
    <dgm:pt modelId="{3CA49AE2-DC91-435E-B472-48D43EE0323B}" type="parTrans" cxnId="{27BD586F-CE03-4520-99DE-829515F03CBC}">
      <dgm:prSet/>
      <dgm:spPr/>
      <dgm:t>
        <a:bodyPr/>
        <a:lstStyle/>
        <a:p>
          <a:endParaRPr lang="fr-FR"/>
        </a:p>
      </dgm:t>
    </dgm:pt>
    <dgm:pt modelId="{B8EF4B47-B8E4-4479-947F-D57D8926DA3B}" type="sibTrans" cxnId="{27BD586F-CE03-4520-99DE-829515F03CBC}">
      <dgm:prSet/>
      <dgm:spPr/>
      <dgm:t>
        <a:bodyPr/>
        <a:lstStyle/>
        <a:p>
          <a:endParaRPr lang="fr-FR"/>
        </a:p>
      </dgm:t>
    </dgm:pt>
    <dgm:pt modelId="{B0BEEDBD-A5B7-40D4-8D45-8695C315196B}" type="pres">
      <dgm:prSet presAssocID="{5EC64B1C-7A94-4E9A-96A5-FB4890F215ED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2748E8ED-9412-47FD-B583-D9127DB7798B}" type="pres">
      <dgm:prSet presAssocID="{5EC64B1C-7A94-4E9A-96A5-FB4890F215ED}" presName="Background" presStyleLbl="bgImgPlace1" presStyleIdx="0" presStyleCnt="1"/>
      <dgm:spPr/>
    </dgm:pt>
    <dgm:pt modelId="{DABAACB6-7D6D-4B0D-9F03-AECDFF3400F2}" type="pres">
      <dgm:prSet presAssocID="{5EC64B1C-7A94-4E9A-96A5-FB4890F215ED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396EECA4-4868-4DF5-B240-44B772E5168B}" type="pres">
      <dgm:prSet presAssocID="{5EC64B1C-7A94-4E9A-96A5-FB4890F215ED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1215F0A-4047-44D3-BF4E-540EF342F70D}" type="pres">
      <dgm:prSet presAssocID="{5EC64B1C-7A94-4E9A-96A5-FB4890F215ED}" presName="Plus" presStyleLbl="alignNode1" presStyleIdx="0" presStyleCnt="2"/>
      <dgm:spPr/>
    </dgm:pt>
    <dgm:pt modelId="{FD1555B4-BD2E-4810-B0F6-F5CC199104FF}" type="pres">
      <dgm:prSet presAssocID="{5EC64B1C-7A94-4E9A-96A5-FB4890F215ED}" presName="Minus" presStyleLbl="alignNode1" presStyleIdx="1" presStyleCnt="2"/>
      <dgm:spPr/>
    </dgm:pt>
    <dgm:pt modelId="{EBB32649-5E68-4C67-A07E-ED60AED58984}" type="pres">
      <dgm:prSet presAssocID="{5EC64B1C-7A94-4E9A-96A5-FB4890F215ED}" presName="Divider" presStyleLbl="parChTrans1D1" presStyleIdx="0" presStyleCnt="1"/>
      <dgm:spPr/>
    </dgm:pt>
  </dgm:ptLst>
  <dgm:cxnLst>
    <dgm:cxn modelId="{49561063-4DFF-464E-A5D8-8F93ACC49ECB}" type="presOf" srcId="{2CE3BAC3-10AC-47C5-BBB9-9417BCE3F51A}" destId="{396EECA4-4868-4DF5-B240-44B772E5168B}" srcOrd="0" destOrd="0" presId="urn:microsoft.com/office/officeart/2009/3/layout/PlusandMinus"/>
    <dgm:cxn modelId="{27BD586F-CE03-4520-99DE-829515F03CBC}" srcId="{5EC64B1C-7A94-4E9A-96A5-FB4890F215ED}" destId="{2CE3BAC3-10AC-47C5-BBB9-9417BCE3F51A}" srcOrd="1" destOrd="0" parTransId="{3CA49AE2-DC91-435E-B472-48D43EE0323B}" sibTransId="{B8EF4B47-B8E4-4479-947F-D57D8926DA3B}"/>
    <dgm:cxn modelId="{CC4753AC-1868-40C5-92FA-5D02DFE1B809}" type="presOf" srcId="{B2BD8451-965E-4FBD-AAA3-156E2274B887}" destId="{DABAACB6-7D6D-4B0D-9F03-AECDFF3400F2}" srcOrd="0" destOrd="0" presId="urn:microsoft.com/office/officeart/2009/3/layout/PlusandMinus"/>
    <dgm:cxn modelId="{86BFD1D0-207D-4203-B0D6-FC7C3A454FE8}" type="presOf" srcId="{5EC64B1C-7A94-4E9A-96A5-FB4890F215ED}" destId="{B0BEEDBD-A5B7-40D4-8D45-8695C315196B}" srcOrd="0" destOrd="0" presId="urn:microsoft.com/office/officeart/2009/3/layout/PlusandMinus"/>
    <dgm:cxn modelId="{E32B64E4-430F-4979-B278-D8260B9F34E9}" srcId="{5EC64B1C-7A94-4E9A-96A5-FB4890F215ED}" destId="{B2BD8451-965E-4FBD-AAA3-156E2274B887}" srcOrd="0" destOrd="0" parTransId="{058E90D1-2B81-492E-8BA8-025AEF478998}" sibTransId="{87AD5C0D-B45F-473B-89EE-C6E60074E12D}"/>
    <dgm:cxn modelId="{59D4B1E7-F155-4AA1-ABE2-5E0AD8E22255}" type="presParOf" srcId="{B0BEEDBD-A5B7-40D4-8D45-8695C315196B}" destId="{2748E8ED-9412-47FD-B583-D9127DB7798B}" srcOrd="0" destOrd="0" presId="urn:microsoft.com/office/officeart/2009/3/layout/PlusandMinus"/>
    <dgm:cxn modelId="{917FD50C-F102-4FF8-A8F7-181FA7D4A8A1}" type="presParOf" srcId="{B0BEEDBD-A5B7-40D4-8D45-8695C315196B}" destId="{DABAACB6-7D6D-4B0D-9F03-AECDFF3400F2}" srcOrd="1" destOrd="0" presId="urn:microsoft.com/office/officeart/2009/3/layout/PlusandMinus"/>
    <dgm:cxn modelId="{0B7734D4-0C26-497F-A78E-3824BD49A20E}" type="presParOf" srcId="{B0BEEDBD-A5B7-40D4-8D45-8695C315196B}" destId="{396EECA4-4868-4DF5-B240-44B772E5168B}" srcOrd="2" destOrd="0" presId="urn:microsoft.com/office/officeart/2009/3/layout/PlusandMinus"/>
    <dgm:cxn modelId="{4F0F07A7-CF90-48B6-B643-62F6AFDEE0D7}" type="presParOf" srcId="{B0BEEDBD-A5B7-40D4-8D45-8695C315196B}" destId="{D1215F0A-4047-44D3-BF4E-540EF342F70D}" srcOrd="3" destOrd="0" presId="urn:microsoft.com/office/officeart/2009/3/layout/PlusandMinus"/>
    <dgm:cxn modelId="{5BF0FF35-534A-4ED6-90B0-FC115BFC9C58}" type="presParOf" srcId="{B0BEEDBD-A5B7-40D4-8D45-8695C315196B}" destId="{FD1555B4-BD2E-4810-B0F6-F5CC199104FF}" srcOrd="4" destOrd="0" presId="urn:microsoft.com/office/officeart/2009/3/layout/PlusandMinus"/>
    <dgm:cxn modelId="{7E6C98F1-A5EF-4159-8233-920FDCE073DB}" type="presParOf" srcId="{B0BEEDBD-A5B7-40D4-8D45-8695C315196B}" destId="{EBB32649-5E68-4C67-A07E-ED60AED5898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37B80-4365-494D-B2AF-C08145F06CD0}">
      <dsp:nvSpPr>
        <dsp:cNvPr id="0" name=""/>
        <dsp:cNvSpPr/>
      </dsp:nvSpPr>
      <dsp:spPr>
        <a:xfrm>
          <a:off x="6100" y="674603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Nivaux 1</a:t>
          </a:r>
        </a:p>
      </dsp:txBody>
      <dsp:txXfrm>
        <a:off x="6100" y="674603"/>
        <a:ext cx="1376526" cy="432000"/>
      </dsp:txXfrm>
    </dsp:sp>
    <dsp:sp modelId="{E83A8927-A3FE-4B8B-8021-F6BDDDB4F5A3}">
      <dsp:nvSpPr>
        <dsp:cNvPr id="0" name=""/>
        <dsp:cNvSpPr/>
      </dsp:nvSpPr>
      <dsp:spPr>
        <a:xfrm>
          <a:off x="288040" y="1106603"/>
          <a:ext cx="1376526" cy="2606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Je sais entré des chiffre sur Excel et des fonction simple</a:t>
          </a:r>
        </a:p>
      </dsp:txBody>
      <dsp:txXfrm>
        <a:off x="328357" y="1146920"/>
        <a:ext cx="1295892" cy="2526009"/>
      </dsp:txXfrm>
    </dsp:sp>
    <dsp:sp modelId="{E7A2AAA5-B747-43FB-AD64-B1876F5BBABE}">
      <dsp:nvSpPr>
        <dsp:cNvPr id="0" name=""/>
        <dsp:cNvSpPr/>
      </dsp:nvSpPr>
      <dsp:spPr>
        <a:xfrm>
          <a:off x="1591304" y="719245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591304" y="787788"/>
        <a:ext cx="339580" cy="205629"/>
      </dsp:txXfrm>
    </dsp:sp>
    <dsp:sp modelId="{5A3C9DF5-9290-482B-A71A-A9023975D576}">
      <dsp:nvSpPr>
        <dsp:cNvPr id="0" name=""/>
        <dsp:cNvSpPr/>
      </dsp:nvSpPr>
      <dsp:spPr>
        <a:xfrm>
          <a:off x="2217333" y="674603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 2</a:t>
          </a:r>
        </a:p>
      </dsp:txBody>
      <dsp:txXfrm>
        <a:off x="2217333" y="674603"/>
        <a:ext cx="1376526" cy="432000"/>
      </dsp:txXfrm>
    </dsp:sp>
    <dsp:sp modelId="{6B014B33-1B0A-4C84-8E1F-AA62B51DC3F2}">
      <dsp:nvSpPr>
        <dsp:cNvPr id="0" name=""/>
        <dsp:cNvSpPr/>
      </dsp:nvSpPr>
      <dsp:spPr>
        <a:xfrm>
          <a:off x="2499273" y="1106603"/>
          <a:ext cx="1376526" cy="2606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Je maitrise Excel et je sais faire des TCD et des graphiques</a:t>
          </a:r>
        </a:p>
      </dsp:txBody>
      <dsp:txXfrm>
        <a:off x="2539590" y="1146920"/>
        <a:ext cx="1295892" cy="2526009"/>
      </dsp:txXfrm>
    </dsp:sp>
    <dsp:sp modelId="{ACD9D1E6-2092-4B9F-88CF-FDF1E752FC1B}">
      <dsp:nvSpPr>
        <dsp:cNvPr id="0" name=""/>
        <dsp:cNvSpPr/>
      </dsp:nvSpPr>
      <dsp:spPr>
        <a:xfrm>
          <a:off x="3802537" y="719245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802537" y="787788"/>
        <a:ext cx="339580" cy="205629"/>
      </dsp:txXfrm>
    </dsp:sp>
    <dsp:sp modelId="{F269C7A6-8D96-40EE-8843-A6E2C4224786}">
      <dsp:nvSpPr>
        <dsp:cNvPr id="0" name=""/>
        <dsp:cNvSpPr/>
      </dsp:nvSpPr>
      <dsp:spPr>
        <a:xfrm>
          <a:off x="4428566" y="674603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 3</a:t>
          </a:r>
        </a:p>
      </dsp:txBody>
      <dsp:txXfrm>
        <a:off x="4428566" y="674603"/>
        <a:ext cx="1376526" cy="432000"/>
      </dsp:txXfrm>
    </dsp:sp>
    <dsp:sp modelId="{FFD89762-35D6-4B66-82C4-A874890D0A23}">
      <dsp:nvSpPr>
        <dsp:cNvPr id="0" name=""/>
        <dsp:cNvSpPr/>
      </dsp:nvSpPr>
      <dsp:spPr>
        <a:xfrm>
          <a:off x="4710506" y="1106603"/>
          <a:ext cx="1376526" cy="2606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 err="1"/>
            <a:t>Execel</a:t>
          </a:r>
          <a:r>
            <a:rPr lang="fr-FR" sz="1500" kern="1200" dirty="0"/>
            <a:t> avancé et je commence a maitrisé d’autre outils de visualisation (power bi-</a:t>
          </a:r>
          <a:r>
            <a:rPr lang="fr-FR" sz="1500" kern="1200" dirty="0" err="1"/>
            <a:t>tabeaux</a:t>
          </a:r>
          <a:r>
            <a:rPr lang="fr-FR" sz="1500" kern="1200" dirty="0"/>
            <a:t>…)</a:t>
          </a:r>
        </a:p>
      </dsp:txBody>
      <dsp:txXfrm>
        <a:off x="4750823" y="1146920"/>
        <a:ext cx="1295892" cy="2526009"/>
      </dsp:txXfrm>
    </dsp:sp>
    <dsp:sp modelId="{09661967-60F3-4C23-9E76-11D8A626F7A0}">
      <dsp:nvSpPr>
        <dsp:cNvPr id="0" name=""/>
        <dsp:cNvSpPr/>
      </dsp:nvSpPr>
      <dsp:spPr>
        <a:xfrm>
          <a:off x="6013770" y="719245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6013770" y="787788"/>
        <a:ext cx="339580" cy="205629"/>
      </dsp:txXfrm>
    </dsp:sp>
    <dsp:sp modelId="{9121E0BF-3CAB-4447-B461-0BDF971F99A2}">
      <dsp:nvSpPr>
        <dsp:cNvPr id="0" name=""/>
        <dsp:cNvSpPr/>
      </dsp:nvSpPr>
      <dsp:spPr>
        <a:xfrm>
          <a:off x="6639799" y="674603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Niveaux 4</a:t>
          </a:r>
        </a:p>
      </dsp:txBody>
      <dsp:txXfrm>
        <a:off x="6639799" y="674603"/>
        <a:ext cx="1376526" cy="432000"/>
      </dsp:txXfrm>
    </dsp:sp>
    <dsp:sp modelId="{F4AFC1D9-AA8A-4034-9701-53DC1CB2662A}">
      <dsp:nvSpPr>
        <dsp:cNvPr id="0" name=""/>
        <dsp:cNvSpPr/>
      </dsp:nvSpPr>
      <dsp:spPr>
        <a:xfrm>
          <a:off x="6921739" y="1106603"/>
          <a:ext cx="1376526" cy="2606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Excel n’a pas de secret pour moi et j’ai un niveaux moyen sur d’autre outil de visualisation </a:t>
          </a:r>
        </a:p>
      </dsp:txBody>
      <dsp:txXfrm>
        <a:off x="6962056" y="1146920"/>
        <a:ext cx="1295892" cy="2526009"/>
      </dsp:txXfrm>
    </dsp:sp>
    <dsp:sp modelId="{2C59ADFB-FD54-440E-8339-41159EF0B3DB}">
      <dsp:nvSpPr>
        <dsp:cNvPr id="0" name=""/>
        <dsp:cNvSpPr/>
      </dsp:nvSpPr>
      <dsp:spPr>
        <a:xfrm>
          <a:off x="8225003" y="719245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8225003" y="787788"/>
        <a:ext cx="339580" cy="205629"/>
      </dsp:txXfrm>
    </dsp:sp>
    <dsp:sp modelId="{F91EED3B-DE7C-4D54-AB0B-5586366936AB}">
      <dsp:nvSpPr>
        <dsp:cNvPr id="0" name=""/>
        <dsp:cNvSpPr/>
      </dsp:nvSpPr>
      <dsp:spPr>
        <a:xfrm>
          <a:off x="8851032" y="674603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Niveaux 5</a:t>
          </a:r>
        </a:p>
      </dsp:txBody>
      <dsp:txXfrm>
        <a:off x="8851032" y="674603"/>
        <a:ext cx="1376526" cy="432000"/>
      </dsp:txXfrm>
    </dsp:sp>
    <dsp:sp modelId="{167A2263-C39A-432C-8D49-9C7C31EAB475}">
      <dsp:nvSpPr>
        <dsp:cNvPr id="0" name=""/>
        <dsp:cNvSpPr/>
      </dsp:nvSpPr>
      <dsp:spPr>
        <a:xfrm>
          <a:off x="9132972" y="1106603"/>
          <a:ext cx="1376526" cy="2606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Niveaux avancer en power bi (dax et début en M) et je commence à m’intéresser aux code (python, r..)</a:t>
          </a:r>
        </a:p>
      </dsp:txBody>
      <dsp:txXfrm>
        <a:off x="9173289" y="1146920"/>
        <a:ext cx="1295892" cy="2526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37B80-4365-494D-B2AF-C08145F06CD0}">
      <dsp:nvSpPr>
        <dsp:cNvPr id="0" name=""/>
        <dsp:cNvSpPr/>
      </dsp:nvSpPr>
      <dsp:spPr>
        <a:xfrm>
          <a:off x="6100" y="649018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Nivaux 6</a:t>
          </a:r>
        </a:p>
      </dsp:txBody>
      <dsp:txXfrm>
        <a:off x="6100" y="649018"/>
        <a:ext cx="1376526" cy="432000"/>
      </dsp:txXfrm>
    </dsp:sp>
    <dsp:sp modelId="{E83A8927-A3FE-4B8B-8021-F6BDDDB4F5A3}">
      <dsp:nvSpPr>
        <dsp:cNvPr id="0" name=""/>
        <dsp:cNvSpPr/>
      </dsp:nvSpPr>
      <dsp:spPr>
        <a:xfrm>
          <a:off x="288040" y="1081018"/>
          <a:ext cx="1376526" cy="265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Power bi (</a:t>
          </a:r>
          <a:r>
            <a:rPr lang="fr-FR" sz="1500" kern="1200" dirty="0" err="1"/>
            <a:t>dax</a:t>
          </a:r>
          <a:r>
            <a:rPr lang="fr-FR" sz="1500" kern="1200" dirty="0"/>
            <a:t> et moyen en M)  n’a plus de secret pour moi, j’ai des base solide en code (python, r)</a:t>
          </a:r>
        </a:p>
      </dsp:txBody>
      <dsp:txXfrm>
        <a:off x="328357" y="1121335"/>
        <a:ext cx="1295892" cy="2577178"/>
      </dsp:txXfrm>
    </dsp:sp>
    <dsp:sp modelId="{E7A2AAA5-B747-43FB-AD64-B1876F5BBABE}">
      <dsp:nvSpPr>
        <dsp:cNvPr id="0" name=""/>
        <dsp:cNvSpPr/>
      </dsp:nvSpPr>
      <dsp:spPr>
        <a:xfrm>
          <a:off x="1591304" y="69366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591304" y="762204"/>
        <a:ext cx="339580" cy="205629"/>
      </dsp:txXfrm>
    </dsp:sp>
    <dsp:sp modelId="{5A3C9DF5-9290-482B-A71A-A9023975D576}">
      <dsp:nvSpPr>
        <dsp:cNvPr id="0" name=""/>
        <dsp:cNvSpPr/>
      </dsp:nvSpPr>
      <dsp:spPr>
        <a:xfrm>
          <a:off x="2217333" y="649018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 7</a:t>
          </a:r>
        </a:p>
      </dsp:txBody>
      <dsp:txXfrm>
        <a:off x="2217333" y="649018"/>
        <a:ext cx="1376526" cy="432000"/>
      </dsp:txXfrm>
    </dsp:sp>
    <dsp:sp modelId="{6B014B33-1B0A-4C84-8E1F-AA62B51DC3F2}">
      <dsp:nvSpPr>
        <dsp:cNvPr id="0" name=""/>
        <dsp:cNvSpPr/>
      </dsp:nvSpPr>
      <dsp:spPr>
        <a:xfrm>
          <a:off x="2499273" y="1081018"/>
          <a:ext cx="1376526" cy="265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Je maitrise la visualisation des donnée et je  programme mes 1</a:t>
          </a:r>
          <a:r>
            <a:rPr lang="fr-FR" sz="1500" kern="1200" baseline="30000" dirty="0"/>
            <a:t>er</a:t>
          </a:r>
          <a:r>
            <a:rPr lang="fr-FR" sz="1500" kern="1200" dirty="0"/>
            <a:t> model simple en code</a:t>
          </a:r>
        </a:p>
      </dsp:txBody>
      <dsp:txXfrm>
        <a:off x="2539590" y="1121335"/>
        <a:ext cx="1295892" cy="2577178"/>
      </dsp:txXfrm>
    </dsp:sp>
    <dsp:sp modelId="{ACD9D1E6-2092-4B9F-88CF-FDF1E752FC1B}">
      <dsp:nvSpPr>
        <dsp:cNvPr id="0" name=""/>
        <dsp:cNvSpPr/>
      </dsp:nvSpPr>
      <dsp:spPr>
        <a:xfrm>
          <a:off x="3802537" y="69366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802537" y="762204"/>
        <a:ext cx="339580" cy="205629"/>
      </dsp:txXfrm>
    </dsp:sp>
    <dsp:sp modelId="{F269C7A6-8D96-40EE-8843-A6E2C4224786}">
      <dsp:nvSpPr>
        <dsp:cNvPr id="0" name=""/>
        <dsp:cNvSpPr/>
      </dsp:nvSpPr>
      <dsp:spPr>
        <a:xfrm>
          <a:off x="4428566" y="649018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 8</a:t>
          </a:r>
        </a:p>
      </dsp:txBody>
      <dsp:txXfrm>
        <a:off x="4428566" y="649018"/>
        <a:ext cx="1376526" cy="432000"/>
      </dsp:txXfrm>
    </dsp:sp>
    <dsp:sp modelId="{FFD89762-35D6-4B66-82C4-A874890D0A23}">
      <dsp:nvSpPr>
        <dsp:cNvPr id="0" name=""/>
        <dsp:cNvSpPr/>
      </dsp:nvSpPr>
      <dsp:spPr>
        <a:xfrm>
          <a:off x="4710506" y="1081018"/>
          <a:ext cx="1376526" cy="265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Je maitrise la logique des model et je cherche a coder des model plus complexe et optimiser les model simple</a:t>
          </a:r>
        </a:p>
      </dsp:txBody>
      <dsp:txXfrm>
        <a:off x="4750823" y="1121335"/>
        <a:ext cx="1295892" cy="2577178"/>
      </dsp:txXfrm>
    </dsp:sp>
    <dsp:sp modelId="{09661967-60F3-4C23-9E76-11D8A626F7A0}">
      <dsp:nvSpPr>
        <dsp:cNvPr id="0" name=""/>
        <dsp:cNvSpPr/>
      </dsp:nvSpPr>
      <dsp:spPr>
        <a:xfrm>
          <a:off x="6013770" y="69366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6013770" y="762204"/>
        <a:ext cx="339580" cy="205629"/>
      </dsp:txXfrm>
    </dsp:sp>
    <dsp:sp modelId="{9121E0BF-3CAB-4447-B461-0BDF971F99A2}">
      <dsp:nvSpPr>
        <dsp:cNvPr id="0" name=""/>
        <dsp:cNvSpPr/>
      </dsp:nvSpPr>
      <dsp:spPr>
        <a:xfrm>
          <a:off x="6639799" y="649018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Niveaux 9</a:t>
          </a:r>
        </a:p>
      </dsp:txBody>
      <dsp:txXfrm>
        <a:off x="6639799" y="649018"/>
        <a:ext cx="1376526" cy="432000"/>
      </dsp:txXfrm>
    </dsp:sp>
    <dsp:sp modelId="{F4AFC1D9-AA8A-4034-9701-53DC1CB2662A}">
      <dsp:nvSpPr>
        <dsp:cNvPr id="0" name=""/>
        <dsp:cNvSpPr/>
      </dsp:nvSpPr>
      <dsp:spPr>
        <a:xfrm>
          <a:off x="6921739" y="1081018"/>
          <a:ext cx="1376526" cy="265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Niveaux très avancer en code et je code des model très complexe </a:t>
          </a:r>
        </a:p>
      </dsp:txBody>
      <dsp:txXfrm>
        <a:off x="6962056" y="1121335"/>
        <a:ext cx="1295892" cy="2577178"/>
      </dsp:txXfrm>
    </dsp:sp>
    <dsp:sp modelId="{2C59ADFB-FD54-440E-8339-41159EF0B3DB}">
      <dsp:nvSpPr>
        <dsp:cNvPr id="0" name=""/>
        <dsp:cNvSpPr/>
      </dsp:nvSpPr>
      <dsp:spPr>
        <a:xfrm>
          <a:off x="8225003" y="69366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8225003" y="762204"/>
        <a:ext cx="339580" cy="205629"/>
      </dsp:txXfrm>
    </dsp:sp>
    <dsp:sp modelId="{F91EED3B-DE7C-4D54-AB0B-5586366936AB}">
      <dsp:nvSpPr>
        <dsp:cNvPr id="0" name=""/>
        <dsp:cNvSpPr/>
      </dsp:nvSpPr>
      <dsp:spPr>
        <a:xfrm>
          <a:off x="8851032" y="649018"/>
          <a:ext cx="1376526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Niveaux 10</a:t>
          </a:r>
        </a:p>
      </dsp:txBody>
      <dsp:txXfrm>
        <a:off x="8851032" y="649018"/>
        <a:ext cx="1376526" cy="432000"/>
      </dsp:txXfrm>
    </dsp:sp>
    <dsp:sp modelId="{167A2263-C39A-432C-8D49-9C7C31EAB475}">
      <dsp:nvSpPr>
        <dsp:cNvPr id="0" name=""/>
        <dsp:cNvSpPr/>
      </dsp:nvSpPr>
      <dsp:spPr>
        <a:xfrm>
          <a:off x="9132972" y="1081018"/>
          <a:ext cx="1376526" cy="265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Niveaux expert en data science , les model et algorithme n’ont plus de secret pour moi</a:t>
          </a:r>
        </a:p>
      </dsp:txBody>
      <dsp:txXfrm>
        <a:off x="9173289" y="1121335"/>
        <a:ext cx="1295892" cy="25771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A4D48-000E-45FA-BA36-6C9582BBE2F7}">
      <dsp:nvSpPr>
        <dsp:cNvPr id="0" name=""/>
        <dsp:cNvSpPr/>
      </dsp:nvSpPr>
      <dsp:spPr>
        <a:xfrm>
          <a:off x="0" y="0"/>
          <a:ext cx="2053828" cy="438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Bâton de pointage</a:t>
          </a:r>
          <a:br>
            <a:rPr lang="fr-FR" sz="1900" kern="1200" dirty="0"/>
          </a:br>
          <a:r>
            <a:rPr lang="fr-FR" sz="1900" kern="1200" dirty="0"/>
            <a:t>18 000 et 20 000 ans</a:t>
          </a:r>
        </a:p>
      </dsp:txBody>
      <dsp:txXfrm>
        <a:off x="0" y="1755140"/>
        <a:ext cx="2053828" cy="1755140"/>
      </dsp:txXfrm>
    </dsp:sp>
    <dsp:sp modelId="{F7EE3D3D-9818-490B-BAF1-65DD72AFCA65}">
      <dsp:nvSpPr>
        <dsp:cNvPr id="0" name=""/>
        <dsp:cNvSpPr/>
      </dsp:nvSpPr>
      <dsp:spPr>
        <a:xfrm>
          <a:off x="296337" y="263271"/>
          <a:ext cx="1461154" cy="14611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E874B-A81E-413C-92F0-0E2BAB40FBAB}">
      <dsp:nvSpPr>
        <dsp:cNvPr id="0" name=""/>
        <dsp:cNvSpPr/>
      </dsp:nvSpPr>
      <dsp:spPr>
        <a:xfrm>
          <a:off x="2115442" y="0"/>
          <a:ext cx="2053828" cy="438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Boulier</a:t>
          </a:r>
          <a:br>
            <a:rPr lang="fr-FR" sz="1900" kern="1200" dirty="0"/>
          </a:br>
          <a:r>
            <a:rPr lang="fr-FR" sz="1900" kern="1200" dirty="0"/>
            <a:t>2200 et 2400 ans</a:t>
          </a:r>
        </a:p>
      </dsp:txBody>
      <dsp:txXfrm>
        <a:off x="2115442" y="1755140"/>
        <a:ext cx="2053828" cy="1755140"/>
      </dsp:txXfrm>
    </dsp:sp>
    <dsp:sp modelId="{B25B79B7-BFBD-4D31-86FF-26E8574D915D}">
      <dsp:nvSpPr>
        <dsp:cNvPr id="0" name=""/>
        <dsp:cNvSpPr/>
      </dsp:nvSpPr>
      <dsp:spPr>
        <a:xfrm>
          <a:off x="2411780" y="263271"/>
          <a:ext cx="1461154" cy="14611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A9477-8B84-4069-A02C-B7098E704942}">
      <dsp:nvSpPr>
        <dsp:cNvPr id="0" name=""/>
        <dsp:cNvSpPr/>
      </dsp:nvSpPr>
      <dsp:spPr>
        <a:xfrm>
          <a:off x="4236513" y="0"/>
          <a:ext cx="2053828" cy="438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dirty="0"/>
            <a:t>Bibliothèque d'Alexandrie</a:t>
          </a:r>
          <a:br>
            <a:rPr lang="fr-FR" sz="1900" kern="1200" dirty="0"/>
          </a:br>
          <a:r>
            <a:rPr lang="fr-FR" sz="1900" kern="1200" dirty="0"/>
            <a:t>48 et 300 ans</a:t>
          </a:r>
        </a:p>
      </dsp:txBody>
      <dsp:txXfrm>
        <a:off x="4236513" y="1755140"/>
        <a:ext cx="2053828" cy="1755140"/>
      </dsp:txXfrm>
    </dsp:sp>
    <dsp:sp modelId="{2FA1548B-AD67-4EC8-9016-AB5097DED2F5}">
      <dsp:nvSpPr>
        <dsp:cNvPr id="0" name=""/>
        <dsp:cNvSpPr/>
      </dsp:nvSpPr>
      <dsp:spPr>
        <a:xfrm>
          <a:off x="4527222" y="263271"/>
          <a:ext cx="1461154" cy="1461154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9D510-BD92-4342-9A0D-0D7628268135}">
      <dsp:nvSpPr>
        <dsp:cNvPr id="0" name=""/>
        <dsp:cNvSpPr/>
      </dsp:nvSpPr>
      <dsp:spPr>
        <a:xfrm>
          <a:off x="6346328" y="0"/>
          <a:ext cx="2053828" cy="438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Machine Anticythère</a:t>
          </a:r>
          <a:br>
            <a:rPr lang="fr-FR" sz="1900" kern="1200" dirty="0"/>
          </a:br>
          <a:r>
            <a:rPr lang="fr-FR" sz="1900" kern="1200" dirty="0"/>
            <a:t>1901(découverte)</a:t>
          </a:r>
        </a:p>
      </dsp:txBody>
      <dsp:txXfrm>
        <a:off x="6346328" y="1755140"/>
        <a:ext cx="2053828" cy="1755140"/>
      </dsp:txXfrm>
    </dsp:sp>
    <dsp:sp modelId="{961EE990-AF38-45EA-A938-C11DEAD2065C}">
      <dsp:nvSpPr>
        <dsp:cNvPr id="0" name=""/>
        <dsp:cNvSpPr/>
      </dsp:nvSpPr>
      <dsp:spPr>
        <a:xfrm>
          <a:off x="6642665" y="263271"/>
          <a:ext cx="1461154" cy="146115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3C72-4E9F-4B4B-9F6C-48AB889594CD}">
      <dsp:nvSpPr>
        <dsp:cNvPr id="0" name=""/>
        <dsp:cNvSpPr/>
      </dsp:nvSpPr>
      <dsp:spPr>
        <a:xfrm>
          <a:off x="8461771" y="0"/>
          <a:ext cx="2053828" cy="438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John Graunt </a:t>
          </a:r>
          <a:br>
            <a:rPr lang="fr-FR" sz="1900" kern="1200" dirty="0"/>
          </a:br>
          <a:r>
            <a:rPr lang="fr-FR" sz="1900" kern="1200" dirty="0"/>
            <a:t>1650 et 1750 </a:t>
          </a:r>
        </a:p>
      </dsp:txBody>
      <dsp:txXfrm>
        <a:off x="8461771" y="1755140"/>
        <a:ext cx="2053828" cy="1755140"/>
      </dsp:txXfrm>
    </dsp:sp>
    <dsp:sp modelId="{DBD50B3C-58E3-45DC-B55C-4EEF2F58F68D}">
      <dsp:nvSpPr>
        <dsp:cNvPr id="0" name=""/>
        <dsp:cNvSpPr/>
      </dsp:nvSpPr>
      <dsp:spPr>
        <a:xfrm>
          <a:off x="8758108" y="263271"/>
          <a:ext cx="1461154" cy="146115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BBE65-E61F-4684-A8A0-3543E93453C1}">
      <dsp:nvSpPr>
        <dsp:cNvPr id="0" name=""/>
        <dsp:cNvSpPr/>
      </dsp:nvSpPr>
      <dsp:spPr>
        <a:xfrm>
          <a:off x="420623" y="3510280"/>
          <a:ext cx="9674352" cy="65817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8E8ED-9412-47FD-B583-D9127DB7798B}">
      <dsp:nvSpPr>
        <dsp:cNvPr id="0" name=""/>
        <dsp:cNvSpPr/>
      </dsp:nvSpPr>
      <dsp:spPr>
        <a:xfrm>
          <a:off x="322062" y="568310"/>
          <a:ext cx="3113271" cy="160891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AACB6-7D6D-4B0D-9F03-AECDFF3400F2}">
      <dsp:nvSpPr>
        <dsp:cNvPr id="0" name=""/>
        <dsp:cNvSpPr/>
      </dsp:nvSpPr>
      <dsp:spPr>
        <a:xfrm>
          <a:off x="415102" y="756475"/>
          <a:ext cx="1445703" cy="137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Base relationnelles</a:t>
          </a:r>
        </a:p>
      </dsp:txBody>
      <dsp:txXfrm>
        <a:off x="415102" y="756475"/>
        <a:ext cx="1445703" cy="1376411"/>
      </dsp:txXfrm>
    </dsp:sp>
    <dsp:sp modelId="{396EECA4-4868-4DF5-B240-44B772E5168B}">
      <dsp:nvSpPr>
        <dsp:cNvPr id="0" name=""/>
        <dsp:cNvSpPr/>
      </dsp:nvSpPr>
      <dsp:spPr>
        <a:xfrm>
          <a:off x="1893012" y="756475"/>
          <a:ext cx="1445703" cy="137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Base non relationnelles</a:t>
          </a:r>
        </a:p>
      </dsp:txBody>
      <dsp:txXfrm>
        <a:off x="1893012" y="756475"/>
        <a:ext cx="1445703" cy="1376411"/>
      </dsp:txXfrm>
    </dsp:sp>
    <dsp:sp modelId="{D1215F0A-4047-44D3-BF4E-540EF342F70D}">
      <dsp:nvSpPr>
        <dsp:cNvPr id="0" name=""/>
        <dsp:cNvSpPr/>
      </dsp:nvSpPr>
      <dsp:spPr>
        <a:xfrm>
          <a:off x="0" y="246330"/>
          <a:ext cx="608340" cy="608340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555B4-BD2E-4810-B0F6-F5CC199104FF}">
      <dsp:nvSpPr>
        <dsp:cNvPr id="0" name=""/>
        <dsp:cNvSpPr/>
      </dsp:nvSpPr>
      <dsp:spPr>
        <a:xfrm>
          <a:off x="3005917" y="465104"/>
          <a:ext cx="572555" cy="19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32649-5E68-4C67-A07E-ED60AED58984}">
      <dsp:nvSpPr>
        <dsp:cNvPr id="0" name=""/>
        <dsp:cNvSpPr/>
      </dsp:nvSpPr>
      <dsp:spPr>
        <a:xfrm>
          <a:off x="1878698" y="759418"/>
          <a:ext cx="357" cy="1314605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9" Type="http://schemas.openxmlformats.org/officeDocument/2006/relationships/image" Target="../media/image47.png"/><Relationship Id="rId21" Type="http://schemas.openxmlformats.org/officeDocument/2006/relationships/image" Target="../media/image31.png"/><Relationship Id="rId34" Type="http://schemas.openxmlformats.org/officeDocument/2006/relationships/image" Target="../media/image42.svg"/><Relationship Id="rId42" Type="http://schemas.openxmlformats.org/officeDocument/2006/relationships/image" Target="../media/image50.svg"/><Relationship Id="rId47" Type="http://schemas.openxmlformats.org/officeDocument/2006/relationships/image" Target="../media/image55.png"/><Relationship Id="rId50" Type="http://schemas.openxmlformats.org/officeDocument/2006/relationships/image" Target="../media/image57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6" Type="http://schemas.openxmlformats.org/officeDocument/2006/relationships/image" Target="../media/image8.svg"/><Relationship Id="rId29" Type="http://schemas.openxmlformats.org/officeDocument/2006/relationships/image" Target="../media/image39.png"/><Relationship Id="rId11" Type="http://schemas.openxmlformats.org/officeDocument/2006/relationships/image" Target="../media/image23.png"/><Relationship Id="rId24" Type="http://schemas.openxmlformats.org/officeDocument/2006/relationships/image" Target="../media/image34.svg"/><Relationship Id="rId32" Type="http://schemas.openxmlformats.org/officeDocument/2006/relationships/image" Target="../media/image3.svg"/><Relationship Id="rId37" Type="http://schemas.openxmlformats.org/officeDocument/2006/relationships/image" Target="../media/image45.png"/><Relationship Id="rId40" Type="http://schemas.openxmlformats.org/officeDocument/2006/relationships/image" Target="../media/image48.svg"/><Relationship Id="rId45" Type="http://schemas.openxmlformats.org/officeDocument/2006/relationships/image" Target="../media/image53.png"/><Relationship Id="rId5" Type="http://schemas.openxmlformats.org/officeDocument/2006/relationships/image" Target="../media/image17.svg"/><Relationship Id="rId15" Type="http://schemas.openxmlformats.org/officeDocument/2006/relationships/image" Target="../media/image7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36" Type="http://schemas.openxmlformats.org/officeDocument/2006/relationships/image" Target="../media/image44.svg"/><Relationship Id="rId49" Type="http://schemas.openxmlformats.org/officeDocument/2006/relationships/image" Target="../media/image56.png"/><Relationship Id="rId10" Type="http://schemas.openxmlformats.org/officeDocument/2006/relationships/image" Target="../media/image22.png"/><Relationship Id="rId19" Type="http://schemas.openxmlformats.org/officeDocument/2006/relationships/image" Target="../media/image29.png"/><Relationship Id="rId31" Type="http://schemas.openxmlformats.org/officeDocument/2006/relationships/image" Target="../media/image2.png"/><Relationship Id="rId44" Type="http://schemas.openxmlformats.org/officeDocument/2006/relationships/image" Target="../media/image52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.png"/><Relationship Id="rId8" Type="http://schemas.openxmlformats.org/officeDocument/2006/relationships/image" Target="../media/image20.png"/><Relationship Id="rId51" Type="http://schemas.openxmlformats.org/officeDocument/2006/relationships/image" Target="../media/image58.png"/><Relationship Id="rId3" Type="http://schemas.openxmlformats.org/officeDocument/2006/relationships/image" Target="../media/image15.svg"/><Relationship Id="rId12" Type="http://schemas.openxmlformats.org/officeDocument/2006/relationships/image" Target="../media/image24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4.svg"/><Relationship Id="rId20" Type="http://schemas.openxmlformats.org/officeDocument/2006/relationships/image" Target="../media/image30.svg"/><Relationship Id="rId41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image" Target="../media/image78.svg"/><Relationship Id="rId42" Type="http://schemas.openxmlformats.org/officeDocument/2006/relationships/image" Target="../media/image99.png"/><Relationship Id="rId47" Type="http://schemas.openxmlformats.org/officeDocument/2006/relationships/image" Target="../media/image104.svg"/><Relationship Id="rId63" Type="http://schemas.openxmlformats.org/officeDocument/2006/relationships/image" Target="../media/image120.svg"/><Relationship Id="rId68" Type="http://schemas.openxmlformats.org/officeDocument/2006/relationships/image" Target="../media/image125.png"/><Relationship Id="rId84" Type="http://schemas.openxmlformats.org/officeDocument/2006/relationships/image" Target="../media/image141.png"/><Relationship Id="rId89" Type="http://schemas.openxmlformats.org/officeDocument/2006/relationships/image" Target="../media/image146.svg"/><Relationship Id="rId16" Type="http://schemas.openxmlformats.org/officeDocument/2006/relationships/image" Target="../media/image73.png"/><Relationship Id="rId11" Type="http://schemas.openxmlformats.org/officeDocument/2006/relationships/image" Target="../media/image68.svg"/><Relationship Id="rId32" Type="http://schemas.openxmlformats.org/officeDocument/2006/relationships/image" Target="../media/image89.png"/><Relationship Id="rId37" Type="http://schemas.openxmlformats.org/officeDocument/2006/relationships/image" Target="../media/image94.svg"/><Relationship Id="rId53" Type="http://schemas.openxmlformats.org/officeDocument/2006/relationships/image" Target="../media/image110.svg"/><Relationship Id="rId58" Type="http://schemas.openxmlformats.org/officeDocument/2006/relationships/image" Target="../media/image115.png"/><Relationship Id="rId74" Type="http://schemas.openxmlformats.org/officeDocument/2006/relationships/image" Target="../media/image131.png"/><Relationship Id="rId79" Type="http://schemas.openxmlformats.org/officeDocument/2006/relationships/image" Target="../media/image136.svg"/><Relationship Id="rId5" Type="http://schemas.openxmlformats.org/officeDocument/2006/relationships/image" Target="../media/image62.svg"/><Relationship Id="rId90" Type="http://schemas.openxmlformats.org/officeDocument/2006/relationships/image" Target="../media/image147.png"/><Relationship Id="rId95" Type="http://schemas.openxmlformats.org/officeDocument/2006/relationships/image" Target="../media/image152.svg"/><Relationship Id="rId22" Type="http://schemas.openxmlformats.org/officeDocument/2006/relationships/image" Target="../media/image79.png"/><Relationship Id="rId27" Type="http://schemas.openxmlformats.org/officeDocument/2006/relationships/image" Target="../media/image84.svg"/><Relationship Id="rId43" Type="http://schemas.openxmlformats.org/officeDocument/2006/relationships/image" Target="../media/image100.svg"/><Relationship Id="rId48" Type="http://schemas.openxmlformats.org/officeDocument/2006/relationships/image" Target="../media/image105.png"/><Relationship Id="rId64" Type="http://schemas.openxmlformats.org/officeDocument/2006/relationships/image" Target="../media/image121.png"/><Relationship Id="rId69" Type="http://schemas.openxmlformats.org/officeDocument/2006/relationships/image" Target="../media/image126.svg"/><Relationship Id="rId8" Type="http://schemas.openxmlformats.org/officeDocument/2006/relationships/image" Target="../media/image65.png"/><Relationship Id="rId51" Type="http://schemas.openxmlformats.org/officeDocument/2006/relationships/image" Target="../media/image108.svg"/><Relationship Id="rId72" Type="http://schemas.openxmlformats.org/officeDocument/2006/relationships/image" Target="../media/image129.png"/><Relationship Id="rId80" Type="http://schemas.openxmlformats.org/officeDocument/2006/relationships/image" Target="../media/image137.png"/><Relationship Id="rId85" Type="http://schemas.openxmlformats.org/officeDocument/2006/relationships/image" Target="../media/image142.svg"/><Relationship Id="rId93" Type="http://schemas.openxmlformats.org/officeDocument/2006/relationships/image" Target="../media/image150.svg"/><Relationship Id="rId3" Type="http://schemas.openxmlformats.org/officeDocument/2006/relationships/image" Target="../media/image60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33" Type="http://schemas.openxmlformats.org/officeDocument/2006/relationships/image" Target="../media/image90.svg"/><Relationship Id="rId38" Type="http://schemas.openxmlformats.org/officeDocument/2006/relationships/image" Target="../media/image95.png"/><Relationship Id="rId46" Type="http://schemas.openxmlformats.org/officeDocument/2006/relationships/image" Target="../media/image103.png"/><Relationship Id="rId59" Type="http://schemas.openxmlformats.org/officeDocument/2006/relationships/image" Target="../media/image116.svg"/><Relationship Id="rId67" Type="http://schemas.openxmlformats.org/officeDocument/2006/relationships/image" Target="../media/image124.svg"/><Relationship Id="rId20" Type="http://schemas.openxmlformats.org/officeDocument/2006/relationships/image" Target="../media/image77.png"/><Relationship Id="rId41" Type="http://schemas.openxmlformats.org/officeDocument/2006/relationships/image" Target="../media/image98.svg"/><Relationship Id="rId54" Type="http://schemas.openxmlformats.org/officeDocument/2006/relationships/image" Target="../media/image111.png"/><Relationship Id="rId62" Type="http://schemas.openxmlformats.org/officeDocument/2006/relationships/image" Target="../media/image119.png"/><Relationship Id="rId70" Type="http://schemas.openxmlformats.org/officeDocument/2006/relationships/image" Target="../media/image127.png"/><Relationship Id="rId75" Type="http://schemas.openxmlformats.org/officeDocument/2006/relationships/image" Target="../media/image132.svg"/><Relationship Id="rId83" Type="http://schemas.openxmlformats.org/officeDocument/2006/relationships/image" Target="../media/image140.svg"/><Relationship Id="rId88" Type="http://schemas.openxmlformats.org/officeDocument/2006/relationships/image" Target="../media/image145.png"/><Relationship Id="rId91" Type="http://schemas.openxmlformats.org/officeDocument/2006/relationships/image" Target="../media/image148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49" Type="http://schemas.openxmlformats.org/officeDocument/2006/relationships/image" Target="../media/image106.svg"/><Relationship Id="rId57" Type="http://schemas.openxmlformats.org/officeDocument/2006/relationships/image" Target="../media/image114.svg"/><Relationship Id="rId10" Type="http://schemas.openxmlformats.org/officeDocument/2006/relationships/image" Target="../media/image67.png"/><Relationship Id="rId31" Type="http://schemas.openxmlformats.org/officeDocument/2006/relationships/image" Target="../media/image88.svg"/><Relationship Id="rId44" Type="http://schemas.openxmlformats.org/officeDocument/2006/relationships/image" Target="../media/image101.png"/><Relationship Id="rId52" Type="http://schemas.openxmlformats.org/officeDocument/2006/relationships/image" Target="../media/image109.png"/><Relationship Id="rId60" Type="http://schemas.openxmlformats.org/officeDocument/2006/relationships/image" Target="../media/image117.png"/><Relationship Id="rId65" Type="http://schemas.openxmlformats.org/officeDocument/2006/relationships/image" Target="../media/image122.svg"/><Relationship Id="rId73" Type="http://schemas.openxmlformats.org/officeDocument/2006/relationships/image" Target="../media/image130.svg"/><Relationship Id="rId78" Type="http://schemas.openxmlformats.org/officeDocument/2006/relationships/image" Target="../media/image135.png"/><Relationship Id="rId81" Type="http://schemas.openxmlformats.org/officeDocument/2006/relationships/image" Target="../media/image138.svg"/><Relationship Id="rId86" Type="http://schemas.openxmlformats.org/officeDocument/2006/relationships/image" Target="../media/image143.png"/><Relationship Id="rId94" Type="http://schemas.openxmlformats.org/officeDocument/2006/relationships/image" Target="../media/image151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9" Type="http://schemas.openxmlformats.org/officeDocument/2006/relationships/image" Target="../media/image96.svg"/><Relationship Id="rId34" Type="http://schemas.openxmlformats.org/officeDocument/2006/relationships/image" Target="../media/image91.png"/><Relationship Id="rId50" Type="http://schemas.openxmlformats.org/officeDocument/2006/relationships/image" Target="../media/image107.png"/><Relationship Id="rId55" Type="http://schemas.openxmlformats.org/officeDocument/2006/relationships/image" Target="../media/image112.svg"/><Relationship Id="rId76" Type="http://schemas.openxmlformats.org/officeDocument/2006/relationships/image" Target="../media/image133.png"/><Relationship Id="rId7" Type="http://schemas.openxmlformats.org/officeDocument/2006/relationships/image" Target="../media/image64.svg"/><Relationship Id="rId71" Type="http://schemas.openxmlformats.org/officeDocument/2006/relationships/image" Target="../media/image128.svg"/><Relationship Id="rId92" Type="http://schemas.openxmlformats.org/officeDocument/2006/relationships/image" Target="../media/image149.png"/><Relationship Id="rId2" Type="http://schemas.openxmlformats.org/officeDocument/2006/relationships/image" Target="../media/image59.png"/><Relationship Id="rId29" Type="http://schemas.openxmlformats.org/officeDocument/2006/relationships/image" Target="../media/image86.svg"/><Relationship Id="rId24" Type="http://schemas.openxmlformats.org/officeDocument/2006/relationships/image" Target="../media/image81.png"/><Relationship Id="rId40" Type="http://schemas.openxmlformats.org/officeDocument/2006/relationships/image" Target="../media/image97.png"/><Relationship Id="rId45" Type="http://schemas.openxmlformats.org/officeDocument/2006/relationships/image" Target="../media/image102.svg"/><Relationship Id="rId66" Type="http://schemas.openxmlformats.org/officeDocument/2006/relationships/image" Target="../media/image123.png"/><Relationship Id="rId87" Type="http://schemas.openxmlformats.org/officeDocument/2006/relationships/image" Target="../media/image144.svg"/><Relationship Id="rId61" Type="http://schemas.openxmlformats.org/officeDocument/2006/relationships/image" Target="../media/image118.svg"/><Relationship Id="rId82" Type="http://schemas.openxmlformats.org/officeDocument/2006/relationships/image" Target="../media/image139.png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30" Type="http://schemas.openxmlformats.org/officeDocument/2006/relationships/image" Target="../media/image87.png"/><Relationship Id="rId35" Type="http://schemas.openxmlformats.org/officeDocument/2006/relationships/image" Target="../media/image92.svg"/><Relationship Id="rId56" Type="http://schemas.openxmlformats.org/officeDocument/2006/relationships/image" Target="../media/image113.png"/><Relationship Id="rId77" Type="http://schemas.openxmlformats.org/officeDocument/2006/relationships/image" Target="../media/image134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A72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BDE3DD20-D983-4263-93AD-2FED102B2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741" y="1"/>
            <a:ext cx="1354708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E320E-08EE-4E36-A353-5FA4CABF725D}"/>
              </a:ext>
            </a:extLst>
          </p:cNvPr>
          <p:cNvSpPr/>
          <p:nvPr userDrawn="1"/>
        </p:nvSpPr>
        <p:spPr>
          <a:xfrm>
            <a:off x="-3362130" y="1589169"/>
            <a:ext cx="1286380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850F-0DD1-43B6-82E0-028EA976DA46}"/>
              </a:ext>
            </a:extLst>
          </p:cNvPr>
          <p:cNvSpPr/>
          <p:nvPr userDrawn="1"/>
        </p:nvSpPr>
        <p:spPr>
          <a:xfrm>
            <a:off x="-167943" y="2547257"/>
            <a:ext cx="6930693" cy="4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4" y="2547258"/>
            <a:ext cx="6405076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A72F43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57674" y="1589168"/>
            <a:ext cx="9144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A72F43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2654CA2A-5716-467F-85D3-7A9C65A2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9364" y="6497155"/>
            <a:ext cx="992156" cy="26036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solidFill>
          <a:srgbClr val="BE3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4303A53-9868-4ED4-B986-788C88A1FA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92" y="773722"/>
            <a:ext cx="4081415" cy="3737987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B33215FC-F973-4BF8-99E9-4F0BC52DB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4928717"/>
            <a:ext cx="12192000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CONFIDENTIEL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39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ADE8718-2841-4E06-A47F-5CA0F26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216690"/>
            <a:ext cx="5745504" cy="7157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BE3857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SOMMAIRE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333007"/>
            <a:ext cx="5837256" cy="50395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F17F27-1549-4ACB-B89F-9554885E40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6748" y="1159100"/>
            <a:ext cx="5431069" cy="36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5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3B22846-9D81-4414-8900-AD99F62F4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88607"/>
            <a:ext cx="10515600" cy="4388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E90D73E-09B4-4375-8E9F-2B345AF1CDA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975418"/>
            <a:ext cx="10515600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66C5AA52-BD99-4AC6-A32B-DB7E9D4E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38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A0250F-6894-41AD-B7FB-2A647FC4E2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6931" y="2401556"/>
            <a:ext cx="5837255" cy="3926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485455"/>
            <a:ext cx="5745504" cy="5318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rgbClr val="BE3857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574168"/>
            <a:ext cx="5837256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3618C934-B8C1-4B23-A366-56DB28E9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011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83DC2CF-5981-4D3D-A81E-DD8099A350F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6448" y="975417"/>
            <a:ext cx="3788881" cy="5315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C633A843-82D1-436A-BBE5-638739CE5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2327" y="987425"/>
            <a:ext cx="6229721" cy="53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00085B7A-0354-4687-A899-2E31B247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55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C4E31145-01A7-42F5-9FAD-06B8D183C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47AE0-670F-4729-AF91-E9CF0C724D67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4ADB6CE-9DE9-4E98-9146-1035C1A7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AB77A66D-3F32-4F7E-99BA-F730BFCC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rgbClr val="BE3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2FBBD0-989E-4AF2-BBB7-DC03E2F9AAAD}"/>
              </a:ext>
            </a:extLst>
          </p:cNvPr>
          <p:cNvSpPr/>
          <p:nvPr userDrawn="1"/>
        </p:nvSpPr>
        <p:spPr>
          <a:xfrm>
            <a:off x="-401935" y="1386673"/>
            <a:ext cx="12821697" cy="385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B601F651-5F5F-4845-BE47-EEBDC21F2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23" y="1606177"/>
            <a:ext cx="1708180" cy="44826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6C9E49-B483-4E54-B240-3D9A27AFB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447587"/>
            <a:ext cx="12192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b="0">
                <a:solidFill>
                  <a:srgbClr val="BE3857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MERCI !</a:t>
            </a:r>
            <a:endParaRPr lang="de-DE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0D2DCE3-0A5C-415A-98D8-A8D942D43B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704" y="1757679"/>
            <a:ext cx="3525706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6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e de titre">
    <p:bg>
      <p:bgPr>
        <a:solidFill>
          <a:srgbClr val="DE8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A51A296-F566-4D61-8CAB-3A91F602C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21" y="0"/>
            <a:ext cx="1354708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E320E-08EE-4E36-A353-5FA4CABF725D}"/>
              </a:ext>
            </a:extLst>
          </p:cNvPr>
          <p:cNvSpPr/>
          <p:nvPr userDrawn="1"/>
        </p:nvSpPr>
        <p:spPr>
          <a:xfrm>
            <a:off x="-3362130" y="1589169"/>
            <a:ext cx="1286380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850F-0DD1-43B6-82E0-028EA976DA46}"/>
              </a:ext>
            </a:extLst>
          </p:cNvPr>
          <p:cNvSpPr/>
          <p:nvPr userDrawn="1"/>
        </p:nvSpPr>
        <p:spPr>
          <a:xfrm>
            <a:off x="-167943" y="2547257"/>
            <a:ext cx="6930693" cy="4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4" y="2547258"/>
            <a:ext cx="6405076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DE8D95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57674" y="1589168"/>
            <a:ext cx="9144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DE8D95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4F53473F-7012-41B6-989A-F769B7A2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9364" y="6497155"/>
            <a:ext cx="992156" cy="26036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3C3C3C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047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bg>
      <p:bgPr>
        <a:solidFill>
          <a:srgbClr val="DE8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4303A53-9868-4ED4-B986-788C88A1FA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92" y="773722"/>
            <a:ext cx="4081415" cy="3737987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B33215FC-F973-4BF8-99E9-4F0BC52DB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4928717"/>
            <a:ext cx="12192000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CONFIDENTIEL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1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ADE8718-2841-4E06-A47F-5CA0F26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216690"/>
            <a:ext cx="5745504" cy="7157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DE8D95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SOMMAIRE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333007"/>
            <a:ext cx="5837256" cy="50395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7A70DE3-C204-46A2-86EF-24B5570C2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6748" y="1159100"/>
            <a:ext cx="5431069" cy="36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bg>
      <p:bgPr>
        <a:solidFill>
          <a:srgbClr val="A72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4303A53-9868-4ED4-B986-788C88A1FA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92" y="773722"/>
            <a:ext cx="4081415" cy="3737987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B33215FC-F973-4BF8-99E9-4F0BC52DB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4928717"/>
            <a:ext cx="12192000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CONFIDENTIEL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468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3F7CEA1-AE56-4300-AB72-45665D3DE6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88607"/>
            <a:ext cx="10515600" cy="4388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623FC4A-8C94-4AB8-A763-A019520E466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975418"/>
            <a:ext cx="10515600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951E9CE6-443E-46CC-B7E1-FA938A74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497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A0250F-6894-41AD-B7FB-2A647FC4E2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6931" y="2401556"/>
            <a:ext cx="5837255" cy="3926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485455"/>
            <a:ext cx="5745504" cy="5318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rgbClr val="DE8D95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574168"/>
            <a:ext cx="5837256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F4EADE39-FB12-4D1E-BD72-91675BC6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690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B0C1D4DA-A412-404B-AA59-E13D1E6AB56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6448" y="975417"/>
            <a:ext cx="3788881" cy="5315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2AC247FC-521E-4EEA-AE23-6F35493BA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2327" y="987425"/>
            <a:ext cx="6229721" cy="53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2CA51EDA-9691-4790-B838-E7B1E419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98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C4E31145-01A7-42F5-9FAD-06B8D183C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47AE0-670F-4729-AF91-E9CF0C724D67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4ADB6CE-9DE9-4E98-9146-1035C1A7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C72EE1DB-8887-4E24-9623-F3AE1C8D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8808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rgbClr val="DE8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2FBBD0-989E-4AF2-BBB7-DC03E2F9AAAD}"/>
              </a:ext>
            </a:extLst>
          </p:cNvPr>
          <p:cNvSpPr/>
          <p:nvPr userDrawn="1"/>
        </p:nvSpPr>
        <p:spPr>
          <a:xfrm>
            <a:off x="-401935" y="1386673"/>
            <a:ext cx="12821697" cy="385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B601F651-5F5F-4845-BE47-EEBDC21F2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23" y="1606177"/>
            <a:ext cx="1708180" cy="44826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6C9E49-B483-4E54-B240-3D9A27AFB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447587"/>
            <a:ext cx="12192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b="0">
                <a:solidFill>
                  <a:srgbClr val="DE8D95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MERCI !</a:t>
            </a:r>
            <a:endParaRPr lang="de-DE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1628406-69AD-4C95-BD78-09D9B6584B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704" y="1757679"/>
            <a:ext cx="3525706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e de titre">
    <p:bg>
      <p:bgPr>
        <a:solidFill>
          <a:srgbClr val="2C3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0E5538E-D639-4A28-A2E0-C385198276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21" y="0"/>
            <a:ext cx="1354708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E320E-08EE-4E36-A353-5FA4CABF725D}"/>
              </a:ext>
            </a:extLst>
          </p:cNvPr>
          <p:cNvSpPr/>
          <p:nvPr userDrawn="1"/>
        </p:nvSpPr>
        <p:spPr>
          <a:xfrm>
            <a:off x="-3362130" y="1589169"/>
            <a:ext cx="1286380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1099364" y="6497155"/>
            <a:ext cx="992156" cy="26036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850F-0DD1-43B6-82E0-028EA976DA46}"/>
              </a:ext>
            </a:extLst>
          </p:cNvPr>
          <p:cNvSpPr/>
          <p:nvPr userDrawn="1"/>
        </p:nvSpPr>
        <p:spPr>
          <a:xfrm>
            <a:off x="-167943" y="2547257"/>
            <a:ext cx="6930693" cy="4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4" y="2547258"/>
            <a:ext cx="6405076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2C3B8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57674" y="1589168"/>
            <a:ext cx="9144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2C3B81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504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bg>
      <p:bgPr>
        <a:solidFill>
          <a:srgbClr val="2C3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4303A53-9868-4ED4-B986-788C88A1FA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92" y="773722"/>
            <a:ext cx="4081415" cy="3737987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B33215FC-F973-4BF8-99E9-4F0BC52DB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4928717"/>
            <a:ext cx="12192000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CONFIDENTIEL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002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ADE8718-2841-4E06-A47F-5CA0F26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216690"/>
            <a:ext cx="5745504" cy="7157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2C3B81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SOMMAIRE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333007"/>
            <a:ext cx="5837256" cy="50395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7CB1C8-613B-4D8B-859F-E5D361F4B8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6748" y="1159100"/>
            <a:ext cx="5431069" cy="36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6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FFE1E5D-F759-424B-8998-BC68A7E500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88607"/>
            <a:ext cx="10515600" cy="4388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6F291BA-6883-452F-9D55-D7CA3227B39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975418"/>
            <a:ext cx="10515600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FAD54114-1AB3-4A7D-8D6E-1FA7B85D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48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A0250F-6894-41AD-B7FB-2A647FC4E2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6931" y="2401556"/>
            <a:ext cx="5837255" cy="3926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485455"/>
            <a:ext cx="5745504" cy="5318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rgbClr val="2C3B8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574168"/>
            <a:ext cx="5837256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6054CD49-3769-4B72-92CA-CCDC69BC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175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ADE8718-2841-4E06-A47F-5CA0F26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216690"/>
            <a:ext cx="5745504" cy="7157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A72F43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SOMMAIRE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333007"/>
            <a:ext cx="5837256" cy="50395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90BAF7-C5CB-4CD6-B378-D53875EB69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6748" y="1159100"/>
            <a:ext cx="5431069" cy="36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2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86044EF-7A5C-4D6A-9059-F34D00B071A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6448" y="975417"/>
            <a:ext cx="3788881" cy="5315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AF86131C-1CB6-43A7-992E-73EDF247B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2327" y="987425"/>
            <a:ext cx="6229721" cy="53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B8B646F-08EB-4EF6-AD3C-5382429E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9187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C4E31145-01A7-42F5-9FAD-06B8D183C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47AE0-670F-4729-AF91-E9CF0C724D67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4ADB6CE-9DE9-4E98-9146-1035C1A7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2BC0D4D8-8E5E-4F87-B95A-22736C4F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7160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rgbClr val="2C3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2FBBD0-989E-4AF2-BBB7-DC03E2F9AAAD}"/>
              </a:ext>
            </a:extLst>
          </p:cNvPr>
          <p:cNvSpPr/>
          <p:nvPr userDrawn="1"/>
        </p:nvSpPr>
        <p:spPr>
          <a:xfrm>
            <a:off x="-401935" y="1386673"/>
            <a:ext cx="12821697" cy="385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B601F651-5F5F-4845-BE47-EEBDC21F2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23" y="1606177"/>
            <a:ext cx="1708180" cy="44826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6C9E49-B483-4E54-B240-3D9A27AFB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447587"/>
            <a:ext cx="12192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b="0">
                <a:solidFill>
                  <a:srgbClr val="2C3B81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MERCI !</a:t>
            </a:r>
            <a:endParaRPr lang="de-DE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BA113C4-F605-4ABB-9469-F5B033925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704" y="1757679"/>
            <a:ext cx="3525706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51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apositive de titre">
    <p:bg>
      <p:bgPr>
        <a:solidFill>
          <a:srgbClr val="656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0E5538E-D639-4A28-A2E0-C385198276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21" y="0"/>
            <a:ext cx="1354708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E320E-08EE-4E36-A353-5FA4CABF725D}"/>
              </a:ext>
            </a:extLst>
          </p:cNvPr>
          <p:cNvSpPr/>
          <p:nvPr userDrawn="1"/>
        </p:nvSpPr>
        <p:spPr>
          <a:xfrm>
            <a:off x="-3362130" y="1589169"/>
            <a:ext cx="1286380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1099364" y="6497155"/>
            <a:ext cx="992156" cy="26036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850F-0DD1-43B6-82E0-028EA976DA46}"/>
              </a:ext>
            </a:extLst>
          </p:cNvPr>
          <p:cNvSpPr/>
          <p:nvPr userDrawn="1"/>
        </p:nvSpPr>
        <p:spPr>
          <a:xfrm>
            <a:off x="-167943" y="2547257"/>
            <a:ext cx="6930693" cy="4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4" y="2547258"/>
            <a:ext cx="6405076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656566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57674" y="1589168"/>
            <a:ext cx="9144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656566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840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">
    <p:bg>
      <p:bgPr>
        <a:solidFill>
          <a:srgbClr val="656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4303A53-9868-4ED4-B986-788C88A1FA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92" y="773722"/>
            <a:ext cx="4081415" cy="3737987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B33215FC-F973-4BF8-99E9-4F0BC52DB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4928717"/>
            <a:ext cx="12192000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CONFIDENTIEL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3584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ADE8718-2841-4E06-A47F-5CA0F26F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216690"/>
            <a:ext cx="5745504" cy="71577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656566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SOMMAIRE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333007"/>
            <a:ext cx="5837256" cy="50395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4B8221-CA33-47CA-B510-0261AB2E6F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76748" y="1159100"/>
            <a:ext cx="5431069" cy="36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23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F849A91-2998-4BB1-947C-123FCC4AD3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88607"/>
            <a:ext cx="10515600" cy="4388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04FB04B-39F7-4BF3-80B1-77CE6361314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975418"/>
            <a:ext cx="10515600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4EBC36A8-9C93-46ED-9847-8F5CD1B6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920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A0250F-6894-41AD-B7FB-2A647FC4E2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6931" y="2401556"/>
            <a:ext cx="5837255" cy="3926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485455"/>
            <a:ext cx="5745504" cy="5318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rgbClr val="656566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574168"/>
            <a:ext cx="5837256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C4DDCA84-A304-4D17-97CA-94F0317D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19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EA86B0D-B8E0-48A1-8805-117E79EC327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6448" y="975417"/>
            <a:ext cx="3788881" cy="5315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7A7C1F99-C578-4D08-8268-EFF85DC0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2327" y="987425"/>
            <a:ext cx="6229721" cy="53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C4453B43-B68F-45C1-8170-7310E24C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842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C4E31145-01A7-42F5-9FAD-06B8D183C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47AE0-670F-4729-AF91-E9CF0C724D67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4ADB6CE-9DE9-4E98-9146-1035C1A7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D3DD863E-E32B-45B6-B9BE-7D1C9029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52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38200" y="1788607"/>
            <a:ext cx="10515600" cy="4388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EA86B0D-B8E0-48A1-8805-117E79EC327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975418"/>
            <a:ext cx="10515600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6BD149D3-F9E8-4067-A3B6-FA03C64B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bg>
      <p:bgPr>
        <a:solidFill>
          <a:srgbClr val="656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2FBBD0-989E-4AF2-BBB7-DC03E2F9AAAD}"/>
              </a:ext>
            </a:extLst>
          </p:cNvPr>
          <p:cNvSpPr/>
          <p:nvPr userDrawn="1"/>
        </p:nvSpPr>
        <p:spPr>
          <a:xfrm>
            <a:off x="-401935" y="1386673"/>
            <a:ext cx="12821697" cy="385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B601F651-5F5F-4845-BE47-EEBDC21F2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23" y="1606177"/>
            <a:ext cx="1708180" cy="44826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6C9E49-B483-4E54-B240-3D9A27AFB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447587"/>
            <a:ext cx="12192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b="0">
                <a:solidFill>
                  <a:srgbClr val="656566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MERCI !</a:t>
            </a:r>
            <a:endParaRPr lang="de-DE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2E7D78B-7A50-4913-BBEF-D58EE10336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704" y="1757679"/>
            <a:ext cx="3525706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8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221C7-1C39-4742-A995-582399EC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1" y="1521970"/>
            <a:ext cx="10515600" cy="801202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2C3B8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D916E4-779B-47EE-AAC7-E4814E13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0159" y="0"/>
            <a:ext cx="5602847" cy="2836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E6D3A4-7A84-4182-A916-46653D7713B3}"/>
              </a:ext>
            </a:extLst>
          </p:cNvPr>
          <p:cNvSpPr/>
          <p:nvPr userDrawn="1"/>
        </p:nvSpPr>
        <p:spPr>
          <a:xfrm flipV="1">
            <a:off x="-2" y="2836354"/>
            <a:ext cx="12192002" cy="4021646"/>
          </a:xfrm>
          <a:prstGeom prst="rect">
            <a:avLst/>
          </a:prstGeom>
          <a:solidFill>
            <a:srgbClr val="2C3B81"/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042873">
              <a:lnSpc>
                <a:spcPct val="90000"/>
              </a:lnSpc>
            </a:pPr>
            <a:endParaRPr lang="fr-FR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958059C2-795B-44DB-BB15-E4A0166F3F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41" y="2397967"/>
            <a:ext cx="5654614" cy="438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</a:lstStyle>
          <a:p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383291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6BE45C9-3A2D-4F5F-BAEB-C3DAAC6B8AFC}"/>
              </a:ext>
            </a:extLst>
          </p:cNvPr>
          <p:cNvSpPr/>
          <p:nvPr userDrawn="1"/>
        </p:nvSpPr>
        <p:spPr>
          <a:xfrm>
            <a:off x="3410987" y="-1248385"/>
            <a:ext cx="8781013" cy="8981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042873">
              <a:lnSpc>
                <a:spcPct val="90000"/>
              </a:lnSpc>
            </a:pPr>
            <a:endParaRPr lang="fr-FR" sz="16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9A70F70-7C05-405C-AB1B-871681FEB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04419" y="2108341"/>
            <a:ext cx="4039721" cy="26931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389E421-C379-415C-9018-184D30B70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2968" y="268353"/>
            <a:ext cx="999851" cy="506159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A65F2C56-507B-4DB8-896C-B324317B7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8066" y="205107"/>
            <a:ext cx="9947551" cy="506159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2C3B81"/>
                </a:solidFill>
                <a:latin typeface="Avenir LT Pro 55 Roman" panose="020B0503020203020204" pitchFamily="34" charset="0"/>
              </a:defRPr>
            </a:lvl1pPr>
          </a:lstStyle>
          <a:p>
            <a:r>
              <a:rPr lang="fr-FR" dirty="0">
                <a:solidFill>
                  <a:srgbClr val="2C3B81"/>
                </a:solidFill>
              </a:rPr>
              <a:t>Sommaire</a:t>
            </a:r>
          </a:p>
        </p:txBody>
      </p:sp>
      <p:pic>
        <p:nvPicPr>
          <p:cNvPr id="24" name="Image 23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8D14B0F4-78E2-49C1-8663-6627FC457D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13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22874CC6-0556-4A50-BAC4-E5DC57840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25E5CC-0666-4515-9FD2-81A30A27FB4A}"/>
              </a:ext>
            </a:extLst>
          </p:cNvPr>
          <p:cNvSpPr/>
          <p:nvPr userDrawn="1"/>
        </p:nvSpPr>
        <p:spPr>
          <a:xfrm>
            <a:off x="3410987" y="-1248385"/>
            <a:ext cx="8781013" cy="8981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042873">
              <a:lnSpc>
                <a:spcPct val="90000"/>
              </a:lnSpc>
            </a:pPr>
            <a:endParaRPr lang="fr-FR" sz="16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39FC0D-9D2A-4B39-B05D-4AD73B8B0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8414" y="324339"/>
            <a:ext cx="999851" cy="506159"/>
          </a:xfrm>
          <a:prstGeom prst="rect">
            <a:avLst/>
          </a:prstGeom>
        </p:spPr>
      </p:pic>
      <p:pic>
        <p:nvPicPr>
          <p:cNvPr id="17" name="Image 16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5DF771FC-EC62-497B-A9B5-5829493F20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78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23D685-9D5D-45BB-B23C-4C7FA576BBE5}"/>
              </a:ext>
            </a:extLst>
          </p:cNvPr>
          <p:cNvSpPr/>
          <p:nvPr userDrawn="1"/>
        </p:nvSpPr>
        <p:spPr>
          <a:xfrm flipV="1">
            <a:off x="-233265" y="238898"/>
            <a:ext cx="12717624" cy="769121"/>
          </a:xfrm>
          <a:prstGeom prst="rect">
            <a:avLst/>
          </a:prstGeom>
          <a:solidFill>
            <a:srgbClr val="2C3B81"/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042873">
              <a:lnSpc>
                <a:spcPct val="90000"/>
              </a:lnSpc>
            </a:pPr>
            <a:endParaRPr lang="fr-FR" sz="16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Image 19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1B264EBF-5664-4A57-9B0E-4B2DB07CB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74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FA84DED5-0F44-4CCB-90F4-246594F3553E}"/>
              </a:ext>
            </a:extLst>
          </p:cNvPr>
          <p:cNvSpPr/>
          <p:nvPr userDrawn="1"/>
        </p:nvSpPr>
        <p:spPr>
          <a:xfrm>
            <a:off x="7805155" y="1404841"/>
            <a:ext cx="2743483" cy="2663271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59DDD62-09B9-48FA-B468-0A72B9F9F0F6}"/>
              </a:ext>
            </a:extLst>
          </p:cNvPr>
          <p:cNvSpPr/>
          <p:nvPr userDrawn="1"/>
        </p:nvSpPr>
        <p:spPr>
          <a:xfrm>
            <a:off x="9035030" y="3768154"/>
            <a:ext cx="2352608" cy="2293437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6DD65D-B0B9-482B-BE2C-623AEDF1D8B6}"/>
              </a:ext>
            </a:extLst>
          </p:cNvPr>
          <p:cNvSpPr/>
          <p:nvPr userDrawn="1"/>
        </p:nvSpPr>
        <p:spPr>
          <a:xfrm>
            <a:off x="1080752" y="1045308"/>
            <a:ext cx="1726884" cy="1596189"/>
          </a:xfrm>
          <a:prstGeom prst="ellipse">
            <a:avLst/>
          </a:prstGeom>
          <a:ln w="25400">
            <a:solidFill>
              <a:srgbClr val="2C3B8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042873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0ACD66C-BB2C-40DA-81F0-3588FC123529}"/>
              </a:ext>
            </a:extLst>
          </p:cNvPr>
          <p:cNvSpPr/>
          <p:nvPr userDrawn="1"/>
        </p:nvSpPr>
        <p:spPr>
          <a:xfrm>
            <a:off x="2449022" y="1382922"/>
            <a:ext cx="2231900" cy="2131996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63B1250-7AAF-449D-B35A-674920C56BF1}"/>
              </a:ext>
            </a:extLst>
          </p:cNvPr>
          <p:cNvSpPr/>
          <p:nvPr userDrawn="1"/>
        </p:nvSpPr>
        <p:spPr>
          <a:xfrm>
            <a:off x="5306395" y="892493"/>
            <a:ext cx="2743484" cy="2622425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F4129EE-4A10-4FE5-B8E3-FCD008B4F547}"/>
              </a:ext>
            </a:extLst>
          </p:cNvPr>
          <p:cNvSpPr/>
          <p:nvPr userDrawn="1"/>
        </p:nvSpPr>
        <p:spPr>
          <a:xfrm>
            <a:off x="1037786" y="3173478"/>
            <a:ext cx="3029954" cy="2888113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77B621C-0BE9-4E9B-84A2-19AF13ADADD2}"/>
              </a:ext>
            </a:extLst>
          </p:cNvPr>
          <p:cNvSpPr/>
          <p:nvPr userDrawn="1"/>
        </p:nvSpPr>
        <p:spPr>
          <a:xfrm>
            <a:off x="3755347" y="2809984"/>
            <a:ext cx="2743483" cy="2622425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7E67677-6B25-4E8F-AD09-3FB0681B60BA}"/>
              </a:ext>
            </a:extLst>
          </p:cNvPr>
          <p:cNvSpPr/>
          <p:nvPr userDrawn="1"/>
        </p:nvSpPr>
        <p:spPr>
          <a:xfrm>
            <a:off x="6105225" y="3558490"/>
            <a:ext cx="3121043" cy="2888113"/>
          </a:xfrm>
          <a:prstGeom prst="ellipse">
            <a:avLst/>
          </a:prstGeom>
          <a:noFill/>
          <a:ln w="25400">
            <a:solidFill>
              <a:srgbClr val="2C3B8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873">
              <a:lnSpc>
                <a:spcPct val="90000"/>
              </a:lnSpc>
            </a:pPr>
            <a:endParaRPr lang="fr-FR" sz="1600" i="1" dirty="0">
              <a:effectLst/>
              <a:latin typeface="Avenir LT Pro 35 Light" panose="020B0402020203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A4C167-2127-4EE2-BF02-2FD7939D4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573" y="238901"/>
            <a:ext cx="999851" cy="506159"/>
          </a:xfrm>
          <a:prstGeom prst="rect">
            <a:avLst/>
          </a:prstGeom>
        </p:spPr>
      </p:pic>
      <p:pic>
        <p:nvPicPr>
          <p:cNvPr id="15" name="Image 14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851228EE-10C4-4A4D-B00D-7212F700D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129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6AD7335-F5D9-4A04-A93D-12F6EB9E7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573" y="238901"/>
            <a:ext cx="999851" cy="506159"/>
          </a:xfrm>
          <a:prstGeom prst="rect">
            <a:avLst/>
          </a:prstGeom>
        </p:spPr>
      </p:pic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9DEA7FC7-CDC0-4920-A51A-3E809A12D2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188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AB7CC9E-6EFA-43BB-AAC7-323144F47A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27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574254E8-BB89-40AF-9D8D-36738385F708}"/>
              </a:ext>
            </a:extLst>
          </p:cNvPr>
          <p:cNvSpPr/>
          <p:nvPr userDrawn="1"/>
        </p:nvSpPr>
        <p:spPr>
          <a:xfrm>
            <a:off x="981387" y="5327293"/>
            <a:ext cx="827315" cy="827315"/>
          </a:xfrm>
          <a:prstGeom prst="ellipse">
            <a:avLst/>
          </a:prstGeom>
          <a:solidFill>
            <a:srgbClr val="656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0ABBF8DF-8527-4886-ABF7-DE382A4DE207}"/>
              </a:ext>
            </a:extLst>
          </p:cNvPr>
          <p:cNvSpPr/>
          <p:nvPr userDrawn="1"/>
        </p:nvSpPr>
        <p:spPr>
          <a:xfrm>
            <a:off x="981387" y="4411221"/>
            <a:ext cx="827315" cy="827315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5EA447-8D64-4456-B71A-C69667971369}"/>
              </a:ext>
            </a:extLst>
          </p:cNvPr>
          <p:cNvSpPr/>
          <p:nvPr userDrawn="1"/>
        </p:nvSpPr>
        <p:spPr>
          <a:xfrm>
            <a:off x="981387" y="2579075"/>
            <a:ext cx="827315" cy="827315"/>
          </a:xfrm>
          <a:prstGeom prst="ellipse">
            <a:avLst/>
          </a:prstGeom>
          <a:solidFill>
            <a:srgbClr val="D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9A59C97-4B7A-4C31-9A26-A4387DDA6EF4}"/>
              </a:ext>
            </a:extLst>
          </p:cNvPr>
          <p:cNvSpPr/>
          <p:nvPr userDrawn="1"/>
        </p:nvSpPr>
        <p:spPr>
          <a:xfrm>
            <a:off x="981389" y="746929"/>
            <a:ext cx="827315" cy="827315"/>
          </a:xfrm>
          <a:prstGeom prst="ellipse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FFDE60C-B01E-4436-9407-2F053DF4A661}"/>
              </a:ext>
            </a:extLst>
          </p:cNvPr>
          <p:cNvSpPr/>
          <p:nvPr userDrawn="1"/>
        </p:nvSpPr>
        <p:spPr>
          <a:xfrm>
            <a:off x="981388" y="1663002"/>
            <a:ext cx="827315" cy="827315"/>
          </a:xfrm>
          <a:prstGeom prst="ellipse">
            <a:avLst/>
          </a:prstGeom>
          <a:solidFill>
            <a:srgbClr val="BE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B0ADE7F-2DC8-41AD-A185-77E4E27A3811}"/>
              </a:ext>
            </a:extLst>
          </p:cNvPr>
          <p:cNvSpPr/>
          <p:nvPr userDrawn="1"/>
        </p:nvSpPr>
        <p:spPr>
          <a:xfrm>
            <a:off x="981387" y="3495149"/>
            <a:ext cx="827315" cy="827315"/>
          </a:xfrm>
          <a:prstGeom prst="ellipse">
            <a:avLst/>
          </a:prstGeom>
          <a:solidFill>
            <a:srgbClr val="2C3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55FD179A-D555-4566-B20B-B581EA5BC7E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969477" y="901004"/>
            <a:ext cx="1657978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A72F43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R167 V47 B67</a:t>
            </a:r>
            <a:br>
              <a:rPr lang="fr-FR" dirty="0"/>
            </a:br>
            <a:r>
              <a:rPr lang="fr-FR" dirty="0"/>
              <a:t>#DE8D95</a:t>
            </a:r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E035A2B5-07EE-4341-9F02-5903F204537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969477" y="1817077"/>
            <a:ext cx="1657978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E3857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R190 V56 B87</a:t>
            </a:r>
            <a:br>
              <a:rPr lang="fr-FR" dirty="0"/>
            </a:br>
            <a:r>
              <a:rPr lang="fr-FR" dirty="0"/>
              <a:t>#BE3858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53FDC72D-FEC6-459B-8C21-3670484A34D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69477" y="2733150"/>
            <a:ext cx="1929283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DE8D95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R222 V141 B149</a:t>
            </a:r>
            <a:br>
              <a:rPr lang="fr-FR" dirty="0"/>
            </a:br>
            <a:r>
              <a:rPr lang="fr-FR" dirty="0"/>
              <a:t>#DE8D94</a:t>
            </a:r>
          </a:p>
        </p:txBody>
      </p:sp>
      <p:sp>
        <p:nvSpPr>
          <p:cNvPr id="63" name="Espace réservé du contenu 2">
            <a:extLst>
              <a:ext uri="{FF2B5EF4-FFF2-40B4-BE49-F238E27FC236}">
                <a16:creationId xmlns:a16="http://schemas.microsoft.com/office/drawing/2014/main" id="{26B8F924-C050-4D3F-8E91-CAD18BE27D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969477" y="3649224"/>
            <a:ext cx="1929283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2C3B81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R44 V59 B129</a:t>
            </a:r>
            <a:br>
              <a:rPr lang="fr-FR" dirty="0"/>
            </a:br>
            <a:r>
              <a:rPr lang="fr-FR" dirty="0"/>
              <a:t>#2C3B81</a:t>
            </a:r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0A7B6F97-11BC-4E19-A79E-7977DFCEE7E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969476" y="4565296"/>
            <a:ext cx="1929283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R60 V60 B60</a:t>
            </a:r>
            <a:br>
              <a:rPr lang="fr-FR" dirty="0"/>
            </a:br>
            <a:r>
              <a:rPr lang="fr-FR" dirty="0"/>
              <a:t>#3C3C3C</a:t>
            </a:r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74258739-BA21-45D5-BF46-3FCB7DDEAC4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19235" y="5481368"/>
            <a:ext cx="1929283" cy="519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656566"/>
                </a:solidFill>
                <a:latin typeface="Avenir LT Pro 45 Book" panose="020B0502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R101 V101 B102</a:t>
            </a:r>
            <a:br>
              <a:rPr lang="fr-FR" dirty="0"/>
            </a:br>
            <a:r>
              <a:rPr lang="fr-FR" dirty="0"/>
              <a:t>#656667</a:t>
            </a:r>
          </a:p>
        </p:txBody>
      </p:sp>
      <p:pic>
        <p:nvPicPr>
          <p:cNvPr id="66" name="Image 6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1C37C2BE-A620-444E-AC84-6B5BECBAA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28" y="721807"/>
            <a:ext cx="2390775" cy="627396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0B68CCCD-BC2A-4463-B1E8-889AE3894E39}"/>
              </a:ext>
            </a:extLst>
          </p:cNvPr>
          <p:cNvSpPr txBox="1"/>
          <p:nvPr userDrawn="1"/>
        </p:nvSpPr>
        <p:spPr>
          <a:xfrm>
            <a:off x="4800127" y="645066"/>
            <a:ext cx="2173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solidFill>
                  <a:srgbClr val="3C3C3C"/>
                </a:solidFill>
                <a:latin typeface="Avenir Next LT Pro Demi" panose="020B0704020202020204" pitchFamily="34" charset="0"/>
              </a:rPr>
              <a:t>TITRE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BF84C69-B96F-4EFB-8EB7-6EA7141B5FB7}"/>
              </a:ext>
            </a:extLst>
          </p:cNvPr>
          <p:cNvSpPr txBox="1"/>
          <p:nvPr userDrawn="1"/>
        </p:nvSpPr>
        <p:spPr>
          <a:xfrm>
            <a:off x="4895587" y="1426214"/>
            <a:ext cx="20076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3C3C3C"/>
                </a:solidFill>
                <a:latin typeface="Avenir LT Pro 65 Medium" panose="020B0603020203020204" pitchFamily="34" charset="0"/>
              </a:rPr>
              <a:t>Sous titre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3717B80-DDC2-44EA-8A55-461BCE271A06}"/>
              </a:ext>
            </a:extLst>
          </p:cNvPr>
          <p:cNvSpPr txBox="1"/>
          <p:nvPr userDrawn="1"/>
        </p:nvSpPr>
        <p:spPr>
          <a:xfrm>
            <a:off x="4895587" y="1903268"/>
            <a:ext cx="200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C3C3C"/>
                </a:solidFill>
                <a:latin typeface="Avenir LT Pro 55 Roman" panose="020B0503020203020204" pitchFamily="34" charset="0"/>
              </a:rPr>
              <a:t>Texte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371DB0B9-F372-4C51-9E8A-8202F02657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74" y="1717301"/>
            <a:ext cx="1702322" cy="8617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9EFDD23-A6D3-41F0-8972-46B9DA5C79DF}"/>
              </a:ext>
            </a:extLst>
          </p:cNvPr>
          <p:cNvSpPr txBox="1"/>
          <p:nvPr userDrawn="1"/>
        </p:nvSpPr>
        <p:spPr>
          <a:xfrm>
            <a:off x="6004566" y="4949961"/>
            <a:ext cx="166376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endParaRPr lang="fr-FR" sz="1600" dirty="0">
              <a:solidFill>
                <a:srgbClr val="43443E"/>
              </a:solidFill>
              <a:latin typeface="Avenir Next LT Pro" panose="020B0504020202020204" pitchFamily="34" charset="0"/>
            </a:endParaRPr>
          </a:p>
          <a:p>
            <a:endParaRPr lang="fr-FR" sz="1600" dirty="0">
              <a:solidFill>
                <a:srgbClr val="43443E"/>
              </a:solidFill>
              <a:latin typeface="Avenir Next LT Pro" panose="020B0504020202020204" pitchFamily="34" charset="0"/>
            </a:endParaRPr>
          </a:p>
          <a:p>
            <a:r>
              <a:rPr lang="fr-FR" sz="1600" dirty="0" err="1">
                <a:solidFill>
                  <a:srgbClr val="43443E"/>
                </a:solidFill>
                <a:latin typeface="Avenir Next LT Pro" panose="020B0504020202020204" pitchFamily="34" charset="0"/>
              </a:rPr>
              <a:t>Blablablabla</a:t>
            </a:r>
            <a:br>
              <a:rPr lang="fr-FR" sz="1600" dirty="0">
                <a:solidFill>
                  <a:srgbClr val="43443E"/>
                </a:solidFill>
                <a:latin typeface="Avenir Next LT Pro" panose="020B0504020202020204" pitchFamily="34" charset="0"/>
              </a:rPr>
            </a:br>
            <a:r>
              <a:rPr lang="fr-FR" sz="1600" dirty="0" err="1">
                <a:solidFill>
                  <a:srgbClr val="43443E"/>
                </a:solidFill>
                <a:latin typeface="Avenir Next LT Pro" panose="020B0504020202020204" pitchFamily="34" charset="0"/>
              </a:rPr>
              <a:t>Blablablabla</a:t>
            </a:r>
            <a:endParaRPr lang="fr-FR" sz="1600" dirty="0">
              <a:solidFill>
                <a:srgbClr val="43443E"/>
              </a:solidFill>
              <a:latin typeface="Avenir Next LT Pro" panose="020B0504020202020204" pitchFamily="34" charset="0"/>
            </a:endParaRPr>
          </a:p>
          <a:p>
            <a:endParaRPr lang="fr-FR" sz="1600" dirty="0">
              <a:solidFill>
                <a:srgbClr val="43443E"/>
              </a:solidFill>
              <a:latin typeface="Avenir Next LT Pro" panose="020B0504020202020204" pitchFamily="34" charset="0"/>
            </a:endParaRPr>
          </a:p>
          <a:p>
            <a:endParaRPr lang="fr-FR" sz="1600" dirty="0">
              <a:solidFill>
                <a:srgbClr val="43443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4B406D3-1019-4C2A-8C0F-1FAABDF21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8214" y="5556182"/>
            <a:ext cx="500297" cy="25326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D99486F-544B-4DFA-9ABB-1063F58DE7C3}"/>
              </a:ext>
            </a:extLst>
          </p:cNvPr>
          <p:cNvSpPr txBox="1"/>
          <p:nvPr userDrawn="1"/>
        </p:nvSpPr>
        <p:spPr>
          <a:xfrm>
            <a:off x="5136172" y="4869204"/>
            <a:ext cx="260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43443E"/>
                </a:solidFill>
                <a:latin typeface="Avenir Next LT Pro" panose="020B0504020202020204" pitchFamily="34" charset="0"/>
              </a:rPr>
              <a:t>Puce dernier thème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EFD24C2-9288-4B57-92A6-B6ECA9459001}"/>
              </a:ext>
            </a:extLst>
          </p:cNvPr>
          <p:cNvSpPr/>
          <p:nvPr userDrawn="1"/>
        </p:nvSpPr>
        <p:spPr>
          <a:xfrm>
            <a:off x="8473752" y="3749403"/>
            <a:ext cx="2099387" cy="2677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85B5A88-9618-46E5-9666-9B487B9450FA}"/>
              </a:ext>
            </a:extLst>
          </p:cNvPr>
          <p:cNvSpPr txBox="1"/>
          <p:nvPr userDrawn="1"/>
        </p:nvSpPr>
        <p:spPr>
          <a:xfrm>
            <a:off x="8475673" y="5034905"/>
            <a:ext cx="2099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2C3B81"/>
                </a:solidFill>
                <a:latin typeface="Avenir Next LT Pro Demi" panose="020B0704020202020204" pitchFamily="34" charset="0"/>
              </a:rPr>
              <a:t>DERNIER THÈME</a:t>
            </a:r>
          </a:p>
          <a:p>
            <a:pPr algn="ctr"/>
            <a:r>
              <a:rPr lang="fr-FR" sz="1600" b="0" dirty="0">
                <a:solidFill>
                  <a:srgbClr val="43443E"/>
                </a:solidFill>
                <a:latin typeface="Avenir LT Pro 55 Roman" panose="020B0503020203020204" pitchFamily="34" charset="0"/>
              </a:rPr>
              <a:t>Eléments</a:t>
            </a:r>
          </a:p>
        </p:txBody>
      </p:sp>
    </p:spTree>
    <p:extLst>
      <p:ext uri="{BB962C8B-B14F-4D97-AF65-F5344CB8AC3E}">
        <p14:creationId xmlns:p14="http://schemas.microsoft.com/office/powerpoint/2010/main" val="16373526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que 48">
            <a:extLst>
              <a:ext uri="{FF2B5EF4-FFF2-40B4-BE49-F238E27FC236}">
                <a16:creationId xmlns:a16="http://schemas.microsoft.com/office/drawing/2014/main" id="{C6F46466-012A-496A-84C3-E5A9A71F4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07" y="376233"/>
            <a:ext cx="639097" cy="718125"/>
          </a:xfrm>
          <a:prstGeom prst="rect">
            <a:avLst/>
          </a:prstGeom>
        </p:spPr>
      </p:pic>
      <p:pic>
        <p:nvPicPr>
          <p:cNvPr id="50" name="Graphique 49">
            <a:extLst>
              <a:ext uri="{FF2B5EF4-FFF2-40B4-BE49-F238E27FC236}">
                <a16:creationId xmlns:a16="http://schemas.microsoft.com/office/drawing/2014/main" id="{E1C01833-AE1A-4C3B-A7FE-29D832EFA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942" y="2385911"/>
            <a:ext cx="889774" cy="717212"/>
          </a:xfrm>
          <a:prstGeom prst="rect">
            <a:avLst/>
          </a:prstGeom>
        </p:spPr>
      </p:pic>
      <p:pic>
        <p:nvPicPr>
          <p:cNvPr id="51" name="Graphique 50">
            <a:extLst>
              <a:ext uri="{FF2B5EF4-FFF2-40B4-BE49-F238E27FC236}">
                <a16:creationId xmlns:a16="http://schemas.microsoft.com/office/drawing/2014/main" id="{0EEA5352-7BF5-42FF-A128-76EDC74782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090" y="1022265"/>
            <a:ext cx="1619250" cy="790575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F441A59C-9273-48B4-83B8-5C7C6A0F5E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453" y="918791"/>
            <a:ext cx="889774" cy="1280250"/>
          </a:xfrm>
          <a:prstGeom prst="rect">
            <a:avLst/>
          </a:prstGeom>
        </p:spPr>
      </p:pic>
      <p:pic>
        <p:nvPicPr>
          <p:cNvPr id="53" name="Image 52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A7A44CAA-3790-4410-8978-E27478B79D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49" y="3263584"/>
            <a:ext cx="2110902" cy="2110902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073EC0A8-A925-4E0D-8A5B-25F87F2B25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4043" y="2235692"/>
            <a:ext cx="1509463" cy="2478258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8E01AEEA-DD50-4B6A-89FE-0998BEB18CB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933" y="5374486"/>
            <a:ext cx="1819072" cy="934221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72D13282-48D7-4E97-8EB1-D284897D7A2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7608" y="2312277"/>
            <a:ext cx="3205187" cy="3171217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05ED3303-6D9C-4B12-BCE2-48B8D557CB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86832" y="3897885"/>
            <a:ext cx="1354149" cy="723660"/>
          </a:xfrm>
          <a:prstGeom prst="rect">
            <a:avLst/>
          </a:prstGeom>
        </p:spPr>
      </p:pic>
      <p:pic>
        <p:nvPicPr>
          <p:cNvPr id="58" name="Graphique 57">
            <a:extLst>
              <a:ext uri="{FF2B5EF4-FFF2-40B4-BE49-F238E27FC236}">
                <a16:creationId xmlns:a16="http://schemas.microsoft.com/office/drawing/2014/main" id="{7BFBCDE1-E7CD-4B5C-BA17-C42E0B63497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20572" y="5288"/>
            <a:ext cx="1862234" cy="1887166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E3956823-F04C-4960-A95C-C4403CE565E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933" y="3429000"/>
            <a:ext cx="1819072" cy="1131597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6D2042B2-4C98-4731-A691-00DA122C887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2757" y="4560597"/>
            <a:ext cx="1862234" cy="1842632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8651EDC8-1DE1-4B80-AED8-4F556AC5FDD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50696" y="328682"/>
            <a:ext cx="2069765" cy="1052646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B347CB20-E9FF-4341-A5BC-0DBEBE27759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57843" y="2073739"/>
            <a:ext cx="2111705" cy="1381328"/>
          </a:xfrm>
          <a:prstGeom prst="rect">
            <a:avLst/>
          </a:prstGeom>
        </p:spPr>
      </p:pic>
      <p:pic>
        <p:nvPicPr>
          <p:cNvPr id="63" name="Graphique 62">
            <a:extLst>
              <a:ext uri="{FF2B5EF4-FFF2-40B4-BE49-F238E27FC236}">
                <a16:creationId xmlns:a16="http://schemas.microsoft.com/office/drawing/2014/main" id="{3288657F-FE79-48BC-92B2-90C49797B5D2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98389" y="1995674"/>
            <a:ext cx="1756997" cy="1108953"/>
          </a:xfrm>
          <a:prstGeom prst="rect">
            <a:avLst/>
          </a:prstGeom>
        </p:spPr>
      </p:pic>
      <p:pic>
        <p:nvPicPr>
          <p:cNvPr id="64" name="Graphique 63">
            <a:extLst>
              <a:ext uri="{FF2B5EF4-FFF2-40B4-BE49-F238E27FC236}">
                <a16:creationId xmlns:a16="http://schemas.microsoft.com/office/drawing/2014/main" id="{45BA18D6-19D5-4096-97ED-8C883FF8F15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01644" y="5028608"/>
            <a:ext cx="1699423" cy="1556426"/>
          </a:xfrm>
          <a:prstGeom prst="rect">
            <a:avLst/>
          </a:prstGeom>
        </p:spPr>
      </p:pic>
      <p:pic>
        <p:nvPicPr>
          <p:cNvPr id="65" name="Graphique 64">
            <a:extLst>
              <a:ext uri="{FF2B5EF4-FFF2-40B4-BE49-F238E27FC236}">
                <a16:creationId xmlns:a16="http://schemas.microsoft.com/office/drawing/2014/main" id="{4814E14C-CFAA-414A-A104-E60E5138E0A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604207" y="123462"/>
            <a:ext cx="889774" cy="1590657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8D94A8BF-0C4C-493F-913B-F178D8F9D6A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598389" y="505838"/>
            <a:ext cx="651655" cy="817122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02A88030-E713-412D-A258-DA60A618966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01133" y="5316276"/>
            <a:ext cx="846494" cy="1050640"/>
          </a:xfrm>
          <a:prstGeom prst="rect">
            <a:avLst/>
          </a:prstGeom>
        </p:spPr>
      </p:pic>
      <p:pic>
        <p:nvPicPr>
          <p:cNvPr id="68" name="Graphique 67">
            <a:extLst>
              <a:ext uri="{FF2B5EF4-FFF2-40B4-BE49-F238E27FC236}">
                <a16:creationId xmlns:a16="http://schemas.microsoft.com/office/drawing/2014/main" id="{739A9A40-5DBD-419A-85A2-C3BB8279E4E9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295709" y="5452729"/>
            <a:ext cx="970489" cy="1235413"/>
          </a:xfrm>
          <a:prstGeom prst="rect">
            <a:avLst/>
          </a:prstGeom>
        </p:spPr>
      </p:pic>
      <p:pic>
        <p:nvPicPr>
          <p:cNvPr id="69" name="Graphique 68">
            <a:extLst>
              <a:ext uri="{FF2B5EF4-FFF2-40B4-BE49-F238E27FC236}">
                <a16:creationId xmlns:a16="http://schemas.microsoft.com/office/drawing/2014/main" id="{225AF081-0304-468C-9217-79A7FB457D69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70720" y="2095985"/>
            <a:ext cx="1132854" cy="1405271"/>
          </a:xfrm>
          <a:prstGeom prst="rect">
            <a:avLst/>
          </a:prstGeom>
        </p:spPr>
      </p:pic>
      <p:pic>
        <p:nvPicPr>
          <p:cNvPr id="70" name="Graphique 69">
            <a:extLst>
              <a:ext uri="{FF2B5EF4-FFF2-40B4-BE49-F238E27FC236}">
                <a16:creationId xmlns:a16="http://schemas.microsoft.com/office/drawing/2014/main" id="{677FC091-C559-4877-B06B-E1014E04C9AA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976965" y="1749985"/>
            <a:ext cx="696328" cy="729574"/>
          </a:xfrm>
          <a:prstGeom prst="rect">
            <a:avLst/>
          </a:prstGeom>
        </p:spPr>
      </p:pic>
      <p:pic>
        <p:nvPicPr>
          <p:cNvPr id="71" name="Graphique 70">
            <a:extLst>
              <a:ext uri="{FF2B5EF4-FFF2-40B4-BE49-F238E27FC236}">
                <a16:creationId xmlns:a16="http://schemas.microsoft.com/office/drawing/2014/main" id="{3F904B80-FB60-44C0-A7B9-0AEF984CB628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08584" y="1334182"/>
            <a:ext cx="841445" cy="957316"/>
          </a:xfrm>
          <a:prstGeom prst="rect">
            <a:avLst/>
          </a:prstGeom>
        </p:spPr>
      </p:pic>
      <p:pic>
        <p:nvPicPr>
          <p:cNvPr id="72" name="Image 71" descr="Une image contenant transport, vélo&#10;&#10;Description générée automatiquement">
            <a:extLst>
              <a:ext uri="{FF2B5EF4-FFF2-40B4-BE49-F238E27FC236}">
                <a16:creationId xmlns:a16="http://schemas.microsoft.com/office/drawing/2014/main" id="{404CA5EF-FA50-4CED-8E32-3D34369476F7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2951551" y="-142363"/>
            <a:ext cx="1403752" cy="1403752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AA8CCD23-F2C8-4056-A883-B80E174541F2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8500826" y="3062412"/>
            <a:ext cx="1730505" cy="1153669"/>
          </a:xfrm>
          <a:prstGeom prst="rect">
            <a:avLst/>
          </a:prstGeom>
        </p:spPr>
      </p:pic>
      <p:pic>
        <p:nvPicPr>
          <p:cNvPr id="74" name="Image 73" descr="Une image contenant silhouette, aéronef, graphiques vectoriels&#10;&#10;Description générée automatiquement">
            <a:extLst>
              <a:ext uri="{FF2B5EF4-FFF2-40B4-BE49-F238E27FC236}">
                <a16:creationId xmlns:a16="http://schemas.microsoft.com/office/drawing/2014/main" id="{1DC2F99F-8CB1-4DBE-848E-A10C1951E6C8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>
            <a:off x="811989" y="3617444"/>
            <a:ext cx="2967590" cy="2967590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1860025B-F318-4EE9-9A8D-D3C6FAAF4C28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8032939" y="4121494"/>
            <a:ext cx="2129333" cy="2129333"/>
          </a:xfrm>
          <a:prstGeom prst="rect">
            <a:avLst/>
          </a:prstGeom>
        </p:spPr>
      </p:pic>
      <p:pic>
        <p:nvPicPr>
          <p:cNvPr id="76" name="Image 75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96C01F2-BD4B-49A3-90FF-409C2E2EB42D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6409611" y="-77753"/>
            <a:ext cx="2806368" cy="12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0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F376A2C1-6545-4140-B502-6CF42E53F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9D545-EDBC-458A-B18D-16620CB78348}"/>
              </a:ext>
            </a:extLst>
          </p:cNvPr>
          <p:cNvSpPr/>
          <p:nvPr userDrawn="1"/>
        </p:nvSpPr>
        <p:spPr>
          <a:xfrm>
            <a:off x="0" y="0"/>
            <a:ext cx="5054321" cy="6858000"/>
          </a:xfrm>
          <a:prstGeom prst="rect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A0250F-6894-41AD-B7FB-2A647FC4E2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6931" y="2401556"/>
            <a:ext cx="5837255" cy="3926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Puce 1</a:t>
            </a:r>
          </a:p>
          <a:p>
            <a:pPr lvl="1"/>
            <a:r>
              <a:rPr lang="fr-FR" dirty="0"/>
              <a:t>Puce 2</a:t>
            </a:r>
          </a:p>
          <a:p>
            <a:pPr lvl="1"/>
            <a:r>
              <a:rPr lang="fr-FR" dirty="0"/>
              <a:t>Puce 3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BE95322-C702-4CB8-8645-35EF6A457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931" y="485455"/>
            <a:ext cx="5745504" cy="5318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rgbClr val="A72F43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8AB10D09-96E8-46BC-9FE1-354731DFE6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96931" y="1574168"/>
            <a:ext cx="5837256" cy="53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AC649AAE-768B-446E-9918-F8FA6FD8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8354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que 24">
            <a:extLst>
              <a:ext uri="{FF2B5EF4-FFF2-40B4-BE49-F238E27FC236}">
                <a16:creationId xmlns:a16="http://schemas.microsoft.com/office/drawing/2014/main" id="{0E6EA822-9585-4C9F-9DB0-CEC423A6D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1" y="261938"/>
            <a:ext cx="914400" cy="96012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421DE0A1-B80D-430E-ACAD-7B6658CC1F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4997" y="261938"/>
            <a:ext cx="573884" cy="557409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A9DF8D44-E1B3-4098-B58B-71A14D81B81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6525" y="702562"/>
            <a:ext cx="566738" cy="557409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305BDF36-F1C2-4AE5-B836-DFDBC1CDD8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99649" y="1210029"/>
            <a:ext cx="2266950" cy="2266950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F95B9000-77D7-4E72-AA51-60B944B85A7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3470" y="2343504"/>
            <a:ext cx="881063" cy="963389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A285A48F-3F2C-47B0-97FF-9CBB51BB3D0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43263" y="1561353"/>
            <a:ext cx="542925" cy="62865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748A0450-FA63-4C52-980B-2FF5BAC2756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7907" y="3429000"/>
            <a:ext cx="939709" cy="652462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E101E92F-FA11-4F5A-8F27-D7D8495AB45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55506" y="3273536"/>
            <a:ext cx="994466" cy="963389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D7794F29-8ED2-46E9-8B56-7848F7EE8C1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86188" y="1016024"/>
            <a:ext cx="1155919" cy="354111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D71B8A09-6EAB-4956-8E8E-F1B062AB0A8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58785" y="2697955"/>
            <a:ext cx="705693" cy="1057275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AE790FAF-9190-462A-B4C1-FC0AE55B94E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5282" y="2066148"/>
            <a:ext cx="1006688" cy="791692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5CDE04A8-8204-45AA-82CC-BE4ED525941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15717" y="1968711"/>
            <a:ext cx="465403" cy="1138215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39E011C7-131B-4E2C-9498-A1CFE18ED06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77482" y="543443"/>
            <a:ext cx="1150860" cy="397110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DC6612E4-1E8C-4B3D-9A51-68D814D28B3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30675" y="1078816"/>
            <a:ext cx="978865" cy="827103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E3F36211-7068-43BB-8483-1B9C65DEA2C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26943" y="322455"/>
            <a:ext cx="465403" cy="1169912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439378BB-7B92-4DE5-943B-C8FEAA2656D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330" y="4415583"/>
            <a:ext cx="1537542" cy="1537542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B326C583-0595-4BB5-899C-F1D3505462B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33617" y="5424487"/>
            <a:ext cx="1495240" cy="1057275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04D74107-6BCD-4032-8B9C-75A283B21CF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08711" y="3984204"/>
            <a:ext cx="1537542" cy="1537542"/>
          </a:xfrm>
          <a:prstGeom prst="rect">
            <a:avLst/>
          </a:prstGeom>
        </p:spPr>
      </p:pic>
      <p:pic>
        <p:nvPicPr>
          <p:cNvPr id="43" name="Graphique 42">
            <a:extLst>
              <a:ext uri="{FF2B5EF4-FFF2-40B4-BE49-F238E27FC236}">
                <a16:creationId xmlns:a16="http://schemas.microsoft.com/office/drawing/2014/main" id="{A4A4733B-0E30-408C-8023-E47CCC9B987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26198" y="3744964"/>
            <a:ext cx="1462087" cy="1207118"/>
          </a:xfrm>
          <a:prstGeom prst="rect">
            <a:avLst/>
          </a:prstGeom>
        </p:spPr>
      </p:pic>
      <p:pic>
        <p:nvPicPr>
          <p:cNvPr id="44" name="Graphique 43">
            <a:extLst>
              <a:ext uri="{FF2B5EF4-FFF2-40B4-BE49-F238E27FC236}">
                <a16:creationId xmlns:a16="http://schemas.microsoft.com/office/drawing/2014/main" id="{E9F59CED-164F-4ABB-B056-C3816DE56A5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789353" y="2697955"/>
            <a:ext cx="490785" cy="606536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2B28CBEC-AF7B-47EC-8ED9-390343803C3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387475" y="0"/>
            <a:ext cx="1269167" cy="1699563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D2A77757-3FC0-4766-A419-D7D506939B9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004016" y="230353"/>
            <a:ext cx="1735698" cy="1696925"/>
          </a:xfrm>
          <a:prstGeom prst="rect">
            <a:avLst/>
          </a:prstGeom>
        </p:spPr>
      </p:pic>
      <p:pic>
        <p:nvPicPr>
          <p:cNvPr id="47" name="Graphique 46">
            <a:extLst>
              <a:ext uri="{FF2B5EF4-FFF2-40B4-BE49-F238E27FC236}">
                <a16:creationId xmlns:a16="http://schemas.microsoft.com/office/drawing/2014/main" id="{8886E16F-14EF-4DAF-B354-B83B2DC13A10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601583" y="5490236"/>
            <a:ext cx="1056800" cy="925776"/>
          </a:xfrm>
          <a:prstGeom prst="rect">
            <a:avLst/>
          </a:prstGeom>
        </p:spPr>
      </p:pic>
      <p:pic>
        <p:nvPicPr>
          <p:cNvPr id="48" name="Graphique 47">
            <a:extLst>
              <a:ext uri="{FF2B5EF4-FFF2-40B4-BE49-F238E27FC236}">
                <a16:creationId xmlns:a16="http://schemas.microsoft.com/office/drawing/2014/main" id="{5A3E4756-5171-4FC4-9900-9AFEC5A3C078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010882" y="2104933"/>
            <a:ext cx="523875" cy="333375"/>
          </a:xfrm>
          <a:prstGeom prst="rect">
            <a:avLst/>
          </a:prstGeom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9B3818D7-D905-44AA-9D43-8591BE9F1C2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022058" y="2042894"/>
            <a:ext cx="485775" cy="419100"/>
          </a:xfrm>
          <a:prstGeom prst="rect">
            <a:avLst/>
          </a:prstGeom>
        </p:spPr>
      </p:pic>
      <p:pic>
        <p:nvPicPr>
          <p:cNvPr id="50" name="Graphique 49">
            <a:extLst>
              <a:ext uri="{FF2B5EF4-FFF2-40B4-BE49-F238E27FC236}">
                <a16:creationId xmlns:a16="http://schemas.microsoft.com/office/drawing/2014/main" id="{C7FFCA42-551D-4ED2-B307-2A98888A5F25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657241" y="1735348"/>
            <a:ext cx="285750" cy="466725"/>
          </a:xfrm>
          <a:prstGeom prst="rect">
            <a:avLst/>
          </a:prstGeom>
        </p:spPr>
      </p:pic>
      <p:pic>
        <p:nvPicPr>
          <p:cNvPr id="51" name="Graphique 50">
            <a:extLst>
              <a:ext uri="{FF2B5EF4-FFF2-40B4-BE49-F238E27FC236}">
                <a16:creationId xmlns:a16="http://schemas.microsoft.com/office/drawing/2014/main" id="{D1CBD2AF-83CC-4DB0-998B-AA15CAC6F8FA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01319" y="2857840"/>
            <a:ext cx="619125" cy="742950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919DA2AA-B22D-4F0A-9A5C-793C0154448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29308" y="5848724"/>
            <a:ext cx="485775" cy="904875"/>
          </a:xfrm>
          <a:prstGeom prst="rect">
            <a:avLst/>
          </a:prstGeom>
        </p:spPr>
      </p:pic>
      <p:pic>
        <p:nvPicPr>
          <p:cNvPr id="53" name="Graphique 52">
            <a:extLst>
              <a:ext uri="{FF2B5EF4-FFF2-40B4-BE49-F238E27FC236}">
                <a16:creationId xmlns:a16="http://schemas.microsoft.com/office/drawing/2014/main" id="{32C2B17C-AE7F-4084-B2EE-F1AC1BCEDE6E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06167" y="5318786"/>
            <a:ext cx="419100" cy="342900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8E69198F-B5A9-410E-A85B-FBB1D7C338A8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24177" y="2190003"/>
            <a:ext cx="1095375" cy="1247775"/>
          </a:xfrm>
          <a:prstGeom prst="rect">
            <a:avLst/>
          </a:prstGeom>
        </p:spPr>
      </p:pic>
      <p:pic>
        <p:nvPicPr>
          <p:cNvPr id="78" name="Graphique 77">
            <a:extLst>
              <a:ext uri="{FF2B5EF4-FFF2-40B4-BE49-F238E27FC236}">
                <a16:creationId xmlns:a16="http://schemas.microsoft.com/office/drawing/2014/main" id="{6B750FEA-E8E3-4048-AC1E-971AFB2566E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000253" y="3072152"/>
            <a:ext cx="916696" cy="1057276"/>
          </a:xfrm>
          <a:prstGeom prst="rect">
            <a:avLst/>
          </a:prstGeom>
        </p:spPr>
      </p:pic>
      <p:pic>
        <p:nvPicPr>
          <p:cNvPr id="79" name="Graphique 78">
            <a:extLst>
              <a:ext uri="{FF2B5EF4-FFF2-40B4-BE49-F238E27FC236}">
                <a16:creationId xmlns:a16="http://schemas.microsoft.com/office/drawing/2014/main" id="{E7DB6684-90C1-4C78-8812-FD469ADCEA50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871864" y="4016902"/>
            <a:ext cx="1148553" cy="973888"/>
          </a:xfrm>
          <a:prstGeom prst="rect">
            <a:avLst/>
          </a:prstGeom>
        </p:spPr>
      </p:pic>
      <p:pic>
        <p:nvPicPr>
          <p:cNvPr id="80" name="Graphique 79">
            <a:extLst>
              <a:ext uri="{FF2B5EF4-FFF2-40B4-BE49-F238E27FC236}">
                <a16:creationId xmlns:a16="http://schemas.microsoft.com/office/drawing/2014/main" id="{803A2982-9B6A-4189-B549-5C336F75FA25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343200" y="4659221"/>
            <a:ext cx="668306" cy="973889"/>
          </a:xfrm>
          <a:prstGeom prst="rect">
            <a:avLst/>
          </a:prstGeom>
        </p:spPr>
      </p:pic>
      <p:pic>
        <p:nvPicPr>
          <p:cNvPr id="81" name="Graphique 80">
            <a:extLst>
              <a:ext uri="{FF2B5EF4-FFF2-40B4-BE49-F238E27FC236}">
                <a16:creationId xmlns:a16="http://schemas.microsoft.com/office/drawing/2014/main" id="{2EF3CE01-B370-4917-9F82-8E4BAB85C306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839787" y="4368421"/>
            <a:ext cx="1095375" cy="2143125"/>
          </a:xfrm>
          <a:prstGeom prst="rect">
            <a:avLst/>
          </a:prstGeom>
        </p:spPr>
      </p:pic>
      <p:pic>
        <p:nvPicPr>
          <p:cNvPr id="82" name="Graphique 81">
            <a:extLst>
              <a:ext uri="{FF2B5EF4-FFF2-40B4-BE49-F238E27FC236}">
                <a16:creationId xmlns:a16="http://schemas.microsoft.com/office/drawing/2014/main" id="{DC0E6CE8-5A90-4DF4-8613-C281FB04BD6E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63435" y="5515899"/>
            <a:ext cx="743694" cy="904875"/>
          </a:xfrm>
          <a:prstGeom prst="rect">
            <a:avLst/>
          </a:prstGeom>
        </p:spPr>
      </p:pic>
      <p:pic>
        <p:nvPicPr>
          <p:cNvPr id="83" name="Graphique 82">
            <a:extLst>
              <a:ext uri="{FF2B5EF4-FFF2-40B4-BE49-F238E27FC236}">
                <a16:creationId xmlns:a16="http://schemas.microsoft.com/office/drawing/2014/main" id="{EAA70FEE-6CA4-4256-ABFA-B338581401E0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071212" y="5678982"/>
            <a:ext cx="749855" cy="618119"/>
          </a:xfrm>
          <a:prstGeom prst="rect">
            <a:avLst/>
          </a:prstGeom>
        </p:spPr>
      </p:pic>
      <p:pic>
        <p:nvPicPr>
          <p:cNvPr id="84" name="Graphique 83">
            <a:extLst>
              <a:ext uri="{FF2B5EF4-FFF2-40B4-BE49-F238E27FC236}">
                <a16:creationId xmlns:a16="http://schemas.microsoft.com/office/drawing/2014/main" id="{A36723C9-D25F-426D-AADE-81C09FC2326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527586" y="4504997"/>
            <a:ext cx="1381125" cy="743040"/>
          </a:xfrm>
          <a:prstGeom prst="rect">
            <a:avLst/>
          </a:prstGeom>
        </p:spPr>
      </p:pic>
      <p:pic>
        <p:nvPicPr>
          <p:cNvPr id="85" name="Graphique 84">
            <a:extLst>
              <a:ext uri="{FF2B5EF4-FFF2-40B4-BE49-F238E27FC236}">
                <a16:creationId xmlns:a16="http://schemas.microsoft.com/office/drawing/2014/main" id="{E0513988-3CC9-4CB0-8760-F4E6FD06E7C7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990568" y="2042894"/>
            <a:ext cx="1114170" cy="931872"/>
          </a:xfrm>
          <a:prstGeom prst="rect">
            <a:avLst/>
          </a:prstGeom>
        </p:spPr>
      </p:pic>
      <p:pic>
        <p:nvPicPr>
          <p:cNvPr id="86" name="Graphique 85">
            <a:extLst>
              <a:ext uri="{FF2B5EF4-FFF2-40B4-BE49-F238E27FC236}">
                <a16:creationId xmlns:a16="http://schemas.microsoft.com/office/drawing/2014/main" id="{8F00BBF1-253B-45B4-9E66-DD8BA9B722EC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12586" y="261938"/>
            <a:ext cx="898904" cy="898904"/>
          </a:xfrm>
          <a:prstGeom prst="rect">
            <a:avLst/>
          </a:prstGeom>
        </p:spPr>
      </p:pic>
      <p:pic>
        <p:nvPicPr>
          <p:cNvPr id="87" name="Graphique 86">
            <a:extLst>
              <a:ext uri="{FF2B5EF4-FFF2-40B4-BE49-F238E27FC236}">
                <a16:creationId xmlns:a16="http://schemas.microsoft.com/office/drawing/2014/main" id="{4471E7E2-1863-46BF-95DE-488011590FA4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324305" y="5298591"/>
            <a:ext cx="744313" cy="1117421"/>
          </a:xfrm>
          <a:prstGeom prst="rect">
            <a:avLst/>
          </a:prstGeom>
        </p:spPr>
      </p:pic>
      <p:pic>
        <p:nvPicPr>
          <p:cNvPr id="88" name="Graphique 87">
            <a:extLst>
              <a:ext uri="{FF2B5EF4-FFF2-40B4-BE49-F238E27FC236}">
                <a16:creationId xmlns:a16="http://schemas.microsoft.com/office/drawing/2014/main" id="{B0CC5EF2-FD0A-41E8-9C36-8C53C525AC7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62038" y="3676312"/>
            <a:ext cx="841186" cy="813325"/>
          </a:xfrm>
          <a:prstGeom prst="rect">
            <a:avLst/>
          </a:prstGeom>
        </p:spPr>
      </p:pic>
      <p:pic>
        <p:nvPicPr>
          <p:cNvPr id="89" name="Graphique 88">
            <a:extLst>
              <a:ext uri="{FF2B5EF4-FFF2-40B4-BE49-F238E27FC236}">
                <a16:creationId xmlns:a16="http://schemas.microsoft.com/office/drawing/2014/main" id="{53D51C42-DB9D-494A-BE43-2A7E15E8F192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506677" y="111277"/>
            <a:ext cx="1149910" cy="1062365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03E9AB24-4527-4C05-A048-4291CB4CD855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135626" y="1574881"/>
            <a:ext cx="1015573" cy="681014"/>
          </a:xfrm>
          <a:prstGeom prst="rect">
            <a:avLst/>
          </a:prstGeom>
        </p:spPr>
      </p:pic>
      <p:pic>
        <p:nvPicPr>
          <p:cNvPr id="91" name="Graphique 90">
            <a:extLst>
              <a:ext uri="{FF2B5EF4-FFF2-40B4-BE49-F238E27FC236}">
                <a16:creationId xmlns:a16="http://schemas.microsoft.com/office/drawing/2014/main" id="{46B416FE-8675-4E28-B671-0C9F67100CDE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746985" y="85830"/>
            <a:ext cx="463847" cy="476249"/>
          </a:xfrm>
          <a:prstGeom prst="rect">
            <a:avLst/>
          </a:prstGeom>
        </p:spPr>
      </p:pic>
      <p:pic>
        <p:nvPicPr>
          <p:cNvPr id="92" name="Graphique 91">
            <a:extLst>
              <a:ext uri="{FF2B5EF4-FFF2-40B4-BE49-F238E27FC236}">
                <a16:creationId xmlns:a16="http://schemas.microsoft.com/office/drawing/2014/main" id="{1CCC6F5B-5359-47D9-99DE-DD7C5D1C058F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071184" y="997244"/>
            <a:ext cx="288595" cy="296311"/>
          </a:xfrm>
          <a:prstGeom prst="rect">
            <a:avLst/>
          </a:prstGeom>
        </p:spPr>
      </p:pic>
      <p:pic>
        <p:nvPicPr>
          <p:cNvPr id="93" name="Graphique 92">
            <a:extLst>
              <a:ext uri="{FF2B5EF4-FFF2-40B4-BE49-F238E27FC236}">
                <a16:creationId xmlns:a16="http://schemas.microsoft.com/office/drawing/2014/main" id="{2E658565-D27E-4E99-8466-ED9426F50CD3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489421" y="605546"/>
            <a:ext cx="364502" cy="374248"/>
          </a:xfrm>
          <a:prstGeom prst="rect">
            <a:avLst/>
          </a:prstGeom>
        </p:spPr>
      </p:pic>
      <p:pic>
        <p:nvPicPr>
          <p:cNvPr id="94" name="Graphique 93">
            <a:extLst>
              <a:ext uri="{FF2B5EF4-FFF2-40B4-BE49-F238E27FC236}">
                <a16:creationId xmlns:a16="http://schemas.microsoft.com/office/drawing/2014/main" id="{2EEB8E70-3FEB-4CF0-AD46-55C40147909F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269353" y="1609963"/>
            <a:ext cx="404128" cy="4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378A1CFC-02EE-4586-928A-60DCC440C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30676-7B20-4FE6-AA59-00971E991FE9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87A8AFF-07EF-4B4E-BBD5-8ABBBB72B6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6448" y="975417"/>
            <a:ext cx="3788881" cy="5315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1pPr>
            <a:lvl2pPr>
              <a:defRPr sz="1800">
                <a:solidFill>
                  <a:srgbClr val="3C3C3C"/>
                </a:solidFill>
                <a:latin typeface="Avenir LT Pro 55 Roman" panose="020B0503020203020204" pitchFamily="34" charset="0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0E9916DD-8451-4434-ABA5-295A60302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2327" y="987425"/>
            <a:ext cx="6229721" cy="53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CDC8C55F-FF84-42F3-95C1-90B150DB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56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C4E31145-01A7-42F5-9FAD-06B8D183CC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534" y="6504325"/>
            <a:ext cx="992156" cy="26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247AE0-670F-4729-AF91-E9CF0C724D67}"/>
              </a:ext>
            </a:extLst>
          </p:cNvPr>
          <p:cNvSpPr/>
          <p:nvPr userDrawn="1"/>
        </p:nvSpPr>
        <p:spPr>
          <a:xfrm>
            <a:off x="746449" y="-279918"/>
            <a:ext cx="10515600" cy="811763"/>
          </a:xfrm>
          <a:prstGeom prst="rect">
            <a:avLst/>
          </a:prstGeom>
          <a:solidFill>
            <a:srgbClr val="A72F4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4ADB6CE-9DE9-4E98-9146-1035C1A7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448" y="0"/>
            <a:ext cx="10515600" cy="5318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500">
                <a:solidFill>
                  <a:schemeClr val="bg1"/>
                </a:solidFill>
                <a:latin typeface="Avenir LT Pro 65 Medium" panose="020B0603020203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2F7F702B-41B3-4BC4-9209-D45FB50A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6273" y="6504324"/>
            <a:ext cx="1396951" cy="353676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rgbClr val="3C3C3C"/>
                </a:solidFill>
                <a:latin typeface="Avenir LT Pro 45 Book" panose="020B0502020203020204" pitchFamily="34" charset="0"/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47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rgbClr val="A72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2FBBD0-989E-4AF2-BBB7-DC03E2F9AAAD}"/>
              </a:ext>
            </a:extLst>
          </p:cNvPr>
          <p:cNvSpPr/>
          <p:nvPr userDrawn="1"/>
        </p:nvSpPr>
        <p:spPr>
          <a:xfrm>
            <a:off x="-401935" y="1386673"/>
            <a:ext cx="12821697" cy="385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lipart, matériel&#10;&#10;Description générée automatiquement">
            <a:extLst>
              <a:ext uri="{FF2B5EF4-FFF2-40B4-BE49-F238E27FC236}">
                <a16:creationId xmlns:a16="http://schemas.microsoft.com/office/drawing/2014/main" id="{B601F651-5F5F-4845-BE47-EEBDC21F2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23" y="1606177"/>
            <a:ext cx="1708180" cy="44826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6C9E49-B483-4E54-B240-3D9A27AFB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447587"/>
            <a:ext cx="12192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b="0">
                <a:solidFill>
                  <a:srgbClr val="A72F43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MERCI !</a:t>
            </a:r>
            <a:endParaRPr lang="de-DE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568A072F-57F2-4829-82CB-C2EFAD0C97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704" y="1757679"/>
            <a:ext cx="3525706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bg>
      <p:bgPr>
        <a:solidFill>
          <a:srgbClr val="BE3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D5A8F09-67DB-447A-983C-E7A7D35D13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43" y="1"/>
            <a:ext cx="1354708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E320E-08EE-4E36-A353-5FA4CABF725D}"/>
              </a:ext>
            </a:extLst>
          </p:cNvPr>
          <p:cNvSpPr/>
          <p:nvPr userDrawn="1"/>
        </p:nvSpPr>
        <p:spPr>
          <a:xfrm>
            <a:off x="-3362130" y="1589169"/>
            <a:ext cx="1286380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850F-0DD1-43B6-82E0-028EA976DA46}"/>
              </a:ext>
            </a:extLst>
          </p:cNvPr>
          <p:cNvSpPr/>
          <p:nvPr userDrawn="1"/>
        </p:nvSpPr>
        <p:spPr>
          <a:xfrm>
            <a:off x="-167943" y="2547257"/>
            <a:ext cx="6930693" cy="4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4" y="2547258"/>
            <a:ext cx="6405076" cy="44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BE3857"/>
                </a:solidFill>
                <a:latin typeface="Avenir LT Pro 65 Medium" panose="020B0603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57674" y="1589168"/>
            <a:ext cx="9144000" cy="7984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BE3857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7BDC50FF-6B9C-443A-906F-E1228B9E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9364" y="6497155"/>
            <a:ext cx="992156" cy="26036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3C3C3C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02.01.2023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56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725156092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C83CAB48-C513-4047-A314-F1B0AF215CFA}"/>
              </a:ext>
            </a:extLst>
          </p:cNvPr>
          <p:cNvSpPr txBox="1"/>
          <p:nvPr userDrawn="1"/>
        </p:nvSpPr>
        <p:spPr>
          <a:xfrm>
            <a:off x="0" y="6595656"/>
            <a:ext cx="65076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8000"/>
                </a:solidFill>
                <a:latin typeface="Calibri" panose="020F0502020204030204" pitchFamily="34" charset="0"/>
              </a:rPr>
              <a:t>Interne</a:t>
            </a:r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93" r:id="rId3"/>
    <p:sldLayoutId id="2147483650" r:id="rId4"/>
    <p:sldLayoutId id="2147483676" r:id="rId5"/>
    <p:sldLayoutId id="2147483684" r:id="rId6"/>
    <p:sldLayoutId id="2147483672" r:id="rId7"/>
    <p:sldLayoutId id="2147483666" r:id="rId8"/>
    <p:sldLayoutId id="2147483658" r:id="rId9"/>
    <p:sldLayoutId id="2147483668" r:id="rId10"/>
    <p:sldLayoutId id="2147483694" r:id="rId11"/>
    <p:sldLayoutId id="2147483661" r:id="rId12"/>
    <p:sldLayoutId id="2147483680" r:id="rId13"/>
    <p:sldLayoutId id="2147483686" r:id="rId14"/>
    <p:sldLayoutId id="2147483655" r:id="rId15"/>
    <p:sldLayoutId id="2147483689" r:id="rId16"/>
    <p:sldLayoutId id="2147483659" r:id="rId17"/>
    <p:sldLayoutId id="2147483669" r:id="rId18"/>
    <p:sldLayoutId id="2147483695" r:id="rId19"/>
    <p:sldLayoutId id="2147483662" r:id="rId20"/>
    <p:sldLayoutId id="2147483681" r:id="rId21"/>
    <p:sldLayoutId id="2147483687" r:id="rId22"/>
    <p:sldLayoutId id="2147483673" r:id="rId23"/>
    <p:sldLayoutId id="2147483690" r:id="rId24"/>
    <p:sldLayoutId id="2147483660" r:id="rId25"/>
    <p:sldLayoutId id="2147483670" r:id="rId26"/>
    <p:sldLayoutId id="2147483696" r:id="rId27"/>
    <p:sldLayoutId id="2147483663" r:id="rId28"/>
    <p:sldLayoutId id="2147483682" r:id="rId29"/>
    <p:sldLayoutId id="2147483685" r:id="rId30"/>
    <p:sldLayoutId id="2147483674" r:id="rId31"/>
    <p:sldLayoutId id="2147483691" r:id="rId32"/>
    <p:sldLayoutId id="2147483665" r:id="rId33"/>
    <p:sldLayoutId id="2147483671" r:id="rId34"/>
    <p:sldLayoutId id="2147483697" r:id="rId35"/>
    <p:sldLayoutId id="2147483664" r:id="rId36"/>
    <p:sldLayoutId id="2147483683" r:id="rId37"/>
    <p:sldLayoutId id="2147483688" r:id="rId38"/>
    <p:sldLayoutId id="2147483675" r:id="rId39"/>
    <p:sldLayoutId id="2147483692" r:id="rId40"/>
    <p:sldLayoutId id="2147483705" r:id="rId41"/>
    <p:sldLayoutId id="2147483700" r:id="rId42"/>
    <p:sldLayoutId id="2147483701" r:id="rId43"/>
    <p:sldLayoutId id="2147483702" r:id="rId44"/>
    <p:sldLayoutId id="2147483703" r:id="rId45"/>
    <p:sldLayoutId id="2147483698" r:id="rId46"/>
    <p:sldLayoutId id="2147483704" r:id="rId47"/>
    <p:sldLayoutId id="2147483677" r:id="rId48"/>
    <p:sldLayoutId id="2147483678" r:id="rId49"/>
    <p:sldLayoutId id="2147483679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0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BF2F04B-9AF7-48D5-8AA1-39C422A4C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apports de la data science</a:t>
            </a:r>
          </a:p>
        </p:txBody>
      </p:sp>
    </p:spTree>
    <p:extLst>
      <p:ext uri="{BB962C8B-B14F-4D97-AF65-F5344CB8AC3E}">
        <p14:creationId xmlns:p14="http://schemas.microsoft.com/office/powerpoint/2010/main" val="68779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ADC12-AE51-45A1-B004-2EBC5E81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ca fonctionne?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4F5323-D6EF-43FF-855A-B5689430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" y="685800"/>
            <a:ext cx="6165291" cy="32591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9025A1-1938-4DA5-8ACC-444CDEBF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453262"/>
            <a:ext cx="4591050" cy="46113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FAB7C4-F9F4-4103-A754-445A24EE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06" y="3817620"/>
            <a:ext cx="5669796" cy="26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D0FFE-28C4-49F9-9B56-402655D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des écarts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3689A6-1645-4260-819E-4F772B9F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21" y="611534"/>
            <a:ext cx="10734675" cy="295407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58A1793-DBE3-496C-A1DD-0AEC450B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970988" cy="1604914"/>
          </a:xfrm>
        </p:spPr>
        <p:txBody>
          <a:bodyPr/>
          <a:lstStyle/>
          <a:p>
            <a:r>
              <a:rPr lang="fr-FR" dirty="0"/>
              <a:t>La SCR (somme des carrés des résidus):on majore l’importance des grosses erreurs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FF02200-97C9-4CAB-BE92-186632AAD5E2}"/>
              </a:ext>
            </a:extLst>
          </p:cNvPr>
          <p:cNvSpPr txBox="1">
            <a:spLocks/>
          </p:cNvSpPr>
          <p:nvPr/>
        </p:nvSpPr>
        <p:spPr>
          <a:xfrm>
            <a:off x="838200" y="4893279"/>
            <a:ext cx="1970988" cy="16049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MSE (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): moyenne des carrés des écarts entre prévisions du modèle et observations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3C47BE1-A459-43D3-A6A8-1AF4C2D64F72}"/>
              </a:ext>
            </a:extLst>
          </p:cNvPr>
          <p:cNvSpPr txBox="1">
            <a:spLocks/>
          </p:cNvSpPr>
          <p:nvPr/>
        </p:nvSpPr>
        <p:spPr>
          <a:xfrm>
            <a:off x="3394196" y="3481536"/>
            <a:ext cx="1565634" cy="10298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RMSE : racine carrée de la MSE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BDA57BE-F871-4E5E-BFFF-7F3645BD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25" y="5481187"/>
            <a:ext cx="2072002" cy="137681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1DC961E-6A3C-43C2-B683-3C8B7027A62B}"/>
              </a:ext>
            </a:extLst>
          </p:cNvPr>
          <p:cNvSpPr txBox="1">
            <a:spLocks/>
          </p:cNvSpPr>
          <p:nvPr/>
        </p:nvSpPr>
        <p:spPr>
          <a:xfrm>
            <a:off x="3215088" y="4893279"/>
            <a:ext cx="1744742" cy="10298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MAE (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):moyenne des valeurs absolues des écarts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B0019CF-05BD-4626-AA62-E66AEDFE52E8}"/>
              </a:ext>
            </a:extLst>
          </p:cNvPr>
          <p:cNvSpPr txBox="1">
            <a:spLocks/>
          </p:cNvSpPr>
          <p:nvPr/>
        </p:nvSpPr>
        <p:spPr>
          <a:xfrm>
            <a:off x="5223629" y="3645298"/>
            <a:ext cx="1744742" cy="10298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3C3C"/>
                </a:solidFill>
                <a:latin typeface="Avenir LT Pro 55 Roman" panose="020B05030202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MAPE (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Percentage </a:t>
            </a:r>
            <a:r>
              <a:rPr lang="fr-FR" dirty="0" err="1"/>
              <a:t>Error</a:t>
            </a:r>
            <a:r>
              <a:rPr lang="fr-FR" dirty="0"/>
              <a:t>): moyenne des écarts en valeur absolue par rapport aux valeurs observées. En pourcentage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8994B06-73EA-4347-BBC9-8B61ECE1E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63" y="3190834"/>
            <a:ext cx="2757715" cy="25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C5A59-5B51-47AB-804A-9DEDEA07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Apports de la data science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4872E-A1CB-4811-9495-5D2A7CAC5D5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fr-FR" dirty="0"/>
              <a:t>Les applications de la data science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813AA2-009B-47DF-A22E-73B86782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628128"/>
            <a:ext cx="3485898" cy="52298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ACED28-8082-4506-9752-2D7E9ED8A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43" y="1507263"/>
            <a:ext cx="4348899" cy="47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2F1D3-9D74-40F8-B918-8E2A8867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divers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9F6979-C7A7-478A-B3DB-A2540BEF63B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fr-FR" dirty="0"/>
              <a:t>Le cas de la détection de fraude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74B17F-7640-4C1A-932E-019ECA5E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0" y="1334275"/>
            <a:ext cx="6118427" cy="29643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146C9A-3572-4E3C-88E6-224053C4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52" y="890702"/>
            <a:ext cx="4797848" cy="5387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A82604-2AE8-4440-AA67-83535ECB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1" y="4132027"/>
            <a:ext cx="5859780" cy="24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6ABCC-5253-4B76-817D-3E37B66B3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84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F8436-F056-41AE-8D3E-16885829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6255AF-F4EB-429B-AE2B-BCC7F54521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77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5E974-4577-4AF8-AA67-B1593D53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est votre niveaux?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581D2FE-C2BC-482A-B823-C1840E837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805474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7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8D1BC-F76A-4CB7-A337-EB09994B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est votre niveaux?</a:t>
            </a:r>
          </a:p>
        </p:txBody>
      </p:sp>
      <p:graphicFrame>
        <p:nvGraphicFramePr>
          <p:cNvPr id="11" name="Espace réservé du contenu 4">
            <a:extLst>
              <a:ext uri="{FF2B5EF4-FFF2-40B4-BE49-F238E27FC236}">
                <a16:creationId xmlns:a16="http://schemas.microsoft.com/office/drawing/2014/main" id="{28CD50A8-4C74-4073-A460-1C064B84C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97435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01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0CAC6-2B86-4222-AB68-3A7DA027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la data (1/2)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11CF541-D7BD-482B-9F24-E3502EDD6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4497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2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0CAC6-2B86-4222-AB68-3A7DA027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la data (2/2)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B7A8175-66C9-4E8D-98C3-90FF821D5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8" y="663886"/>
            <a:ext cx="10179218" cy="55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3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C721C-7DC0-4D58-BBF8-72B46F8C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la data (1/3)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D033569-63C8-4201-B2EA-CD8C1D9D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8" y="854283"/>
            <a:ext cx="4971481" cy="2793890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6C18D4-0D3E-4022-AF5C-A096E6F4F26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448" y="3776593"/>
            <a:ext cx="3454078" cy="12667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traiter la donnée : c'est à dire la recevoir </a:t>
            </a:r>
          </a:p>
          <a:p>
            <a:pPr marL="285750" indent="-285750">
              <a:buFontTx/>
              <a:buChar char="-"/>
            </a:pPr>
            <a:r>
              <a:rPr lang="fr-F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stocker : c'est à dire le canaliser dans un endroit</a:t>
            </a:r>
            <a:endParaRPr lang="fr-FR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latin typeface="Times New Roman" panose="02020603050405020304" pitchFamily="18" charset="0"/>
              </a:rPr>
              <a:t>La transmettre : la rendre diffusable et utilisable</a:t>
            </a:r>
            <a:endParaRPr lang="fr-FR" sz="24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F2A5127-5A4A-4E79-A49D-88F1A994A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C8419F-B89B-4033-927D-1CD5E0D981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762001"/>
            <a:ext cx="3942713" cy="5673162"/>
          </a:xfrm>
          <a:prstGeom prst="rect">
            <a:avLst/>
          </a:prstGeom>
          <a:noFill/>
        </p:spPr>
      </p:pic>
      <p:graphicFrame>
        <p:nvGraphicFramePr>
          <p:cNvPr id="12" name="Espace réservé du contenu 5">
            <a:extLst>
              <a:ext uri="{FF2B5EF4-FFF2-40B4-BE49-F238E27FC236}">
                <a16:creationId xmlns:a16="http://schemas.microsoft.com/office/drawing/2014/main" id="{EEE93FD5-3625-41D7-937C-835EB6357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270668"/>
              </p:ext>
            </p:extLst>
          </p:nvPr>
        </p:nvGraphicFramePr>
        <p:xfrm>
          <a:off x="3754314" y="3970611"/>
          <a:ext cx="3578473" cy="242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177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85268-4336-40CC-B445-C6379947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la data(2/3)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7E03C0-732F-4407-B2E6-C80BDBC57A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275682" y="3879521"/>
            <a:ext cx="4142295" cy="1895165"/>
          </a:xfrm>
        </p:spPr>
        <p:txBody>
          <a:bodyPr/>
          <a:lstStyle/>
          <a:p>
            <a:r>
              <a:rPr lang="fr-FR" dirty="0"/>
              <a:t>4 principes: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Atomicité : bonne exécution des calcul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Cohérence : même thème</a:t>
            </a:r>
            <a:endParaRPr lang="fr-FR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Isolement :traitement isoler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urabilité: dure dans le temps</a:t>
            </a:r>
            <a:endParaRPr lang="fr-FR" dirty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E1F7721-F8AD-4AD1-A726-4BA882F61E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7" y="1074278"/>
            <a:ext cx="5276850" cy="2262810"/>
          </a:xfrm>
          <a:prstGeom prst="rect">
            <a:avLst/>
          </a:prstGeom>
          <a:noFill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B096F43-1CDB-42F0-AC2B-AA089011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074278"/>
            <a:ext cx="5165522" cy="57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2F62DC1E-9679-4B52-9753-098847B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  <a:latin typeface="+mj-lt"/>
              </a:rPr>
              <a:t>Base de la data (3/3)</a:t>
            </a:r>
          </a:p>
        </p:txBody>
      </p:sp>
      <p:pic>
        <p:nvPicPr>
          <p:cNvPr id="5" name="Image 4" descr="Une image contenant texte, sport athlétique, capture d’écran&#10;&#10;Description générée automatiquement">
            <a:extLst>
              <a:ext uri="{FF2B5EF4-FFF2-40B4-BE49-F238E27FC236}">
                <a16:creationId xmlns:a16="http://schemas.microsoft.com/office/drawing/2014/main" id="{4E64A3FF-3AC5-4975-8143-F44A1C302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48" y="3121958"/>
            <a:ext cx="5131088" cy="2116573"/>
          </a:xfrm>
          <a:prstGeom prst="rect">
            <a:avLst/>
          </a:prstGeom>
          <a:noFill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6D0563-0E2C-4ACE-81EC-1439E07B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399783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9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829947a-7935-421e-b074-ac50204a64cf">
      <UserInfo>
        <DisplayName>HARIZ Farid (SNCF VOYAGEURS / DIRECTION GENERALE TGV / DM RMP YIELD MANAGEMENT)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0C713504D1648BA6798C15533CE01" ma:contentTypeVersion="13" ma:contentTypeDescription="Crée un document." ma:contentTypeScope="" ma:versionID="842b99e8119e750cc2cd9009e8f67b70">
  <xsd:schema xmlns:xsd="http://www.w3.org/2001/XMLSchema" xmlns:xs="http://www.w3.org/2001/XMLSchema" xmlns:p="http://schemas.microsoft.com/office/2006/metadata/properties" xmlns:ns2="1705c5cf-884e-400a-add2-791e4c56080f" xmlns:ns3="a829947a-7935-421e-b074-ac50204a64cf" targetNamespace="http://schemas.microsoft.com/office/2006/metadata/properties" ma:root="true" ma:fieldsID="a0c16660bc0175cd2a879eae2a2baa44" ns2:_="" ns3:_="">
    <xsd:import namespace="1705c5cf-884e-400a-add2-791e4c56080f"/>
    <xsd:import namespace="a829947a-7935-421e-b074-ac50204a64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5c5cf-884e-400a-add2-791e4c5608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29947a-7935-421e-b074-ac50204a6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C130D2-9A59-4E10-B7DA-339860E2484C}">
  <ds:schemaRefs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a829947a-7935-421e-b074-ac50204a64cf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1705c5cf-884e-400a-add2-791e4c56080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3095AEB-C844-4AC3-8B1E-94E6A8C471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FF8E8C-DC3D-4567-933E-BFED0DD41E29}">
  <ds:schemaRefs>
    <ds:schemaRef ds:uri="1705c5cf-884e-400a-add2-791e4c56080f"/>
    <ds:schemaRef ds:uri="a829947a-7935-421e-b074-ac50204a64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433</Words>
  <Application>Microsoft Office PowerPoint</Application>
  <PresentationFormat>Grand écran</PresentationFormat>
  <Paragraphs>54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5" baseType="lpstr">
      <vt:lpstr>Arial</vt:lpstr>
      <vt:lpstr>Avenir LT Pro 35 Light</vt:lpstr>
      <vt:lpstr>Avenir LT Pro 45 Book</vt:lpstr>
      <vt:lpstr>Avenir LT Pro 55 Roman</vt:lpstr>
      <vt:lpstr>Avenir LT Pro 65 Medium</vt:lpstr>
      <vt:lpstr>Avenir Next LT Pro</vt:lpstr>
      <vt:lpstr>Avenir Next LT Pro Demi</vt:lpstr>
      <vt:lpstr>Calibri</vt:lpstr>
      <vt:lpstr>Calibri Light</vt:lpstr>
      <vt:lpstr>Times New Roman</vt:lpstr>
      <vt:lpstr>Thème Office</vt:lpstr>
      <vt:lpstr>Les apports de la data science</vt:lpstr>
      <vt:lpstr>Présentation PowerPoint</vt:lpstr>
      <vt:lpstr>Quel est votre niveaux?</vt:lpstr>
      <vt:lpstr>Quel est votre niveaux?</vt:lpstr>
      <vt:lpstr>Origine la data (1/2)</vt:lpstr>
      <vt:lpstr>Origine la data (2/2)</vt:lpstr>
      <vt:lpstr>Base de la data (1/3)</vt:lpstr>
      <vt:lpstr>Base de la data(2/3)</vt:lpstr>
      <vt:lpstr>Base de la data (3/3)</vt:lpstr>
      <vt:lpstr>Comment ca fonctionne?</vt:lpstr>
      <vt:lpstr>Explication des écarts</vt:lpstr>
      <vt:lpstr>Apports de la data science</vt:lpstr>
      <vt:lpstr>Exemples divers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KHEMAKHEM Youssef (SNCF VOYAGEURS / DIRECTION GENERALE TGV / DM RMP BOOST)</dc:creator>
  <cp:lastModifiedBy>youssef khemakhem</cp:lastModifiedBy>
  <cp:revision>47</cp:revision>
  <dcterms:created xsi:type="dcterms:W3CDTF">2022-02-02T15:41:49Z</dcterms:created>
  <dcterms:modified xsi:type="dcterms:W3CDTF">2023-01-02T20:46:59Z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0x01010070B0C713504D1648BA6798C15533CE01</vt:lpwstr>
  </property>
  <property fmtid="{D5CDD505-2E9C-101B-9397-08002B2CF9AE}" pid="3" name="MSIP_Label_c8d3f7c8-5c4b-4ab6-9486-a0a9eb08efa7_Enabled">
    <vt:lpwstr>true</vt:lpwstr>
  </property>
  <property fmtid="{D5CDD505-2E9C-101B-9397-08002B2CF9AE}" pid="4" name="MSIP_Label_c8d3f7c8-5c4b-4ab6-9486-a0a9eb08efa7_SetDate">
    <vt:lpwstr>2022-03-29T16:30:57Z</vt:lpwstr>
  </property>
  <property fmtid="{D5CDD505-2E9C-101B-9397-08002B2CF9AE}" pid="5" name="MSIP_Label_c8d3f7c8-5c4b-4ab6-9486-a0a9eb08efa7_Method">
    <vt:lpwstr>Standard</vt:lpwstr>
  </property>
  <property fmtid="{D5CDD505-2E9C-101B-9397-08002B2CF9AE}" pid="6" name="MSIP_Label_c8d3f7c8-5c4b-4ab6-9486-a0a9eb08efa7_Name">
    <vt:lpwstr>Interne - Groupe</vt:lpwstr>
  </property>
  <property fmtid="{D5CDD505-2E9C-101B-9397-08002B2CF9AE}" pid="7" name="MSIP_Label_c8d3f7c8-5c4b-4ab6-9486-a0a9eb08efa7_SiteId">
    <vt:lpwstr>4a7c8238-5799-4b16-9fc6-9ad8fce5a7d9</vt:lpwstr>
  </property>
  <property fmtid="{D5CDD505-2E9C-101B-9397-08002B2CF9AE}" pid="8" name="MSIP_Label_c8d3f7c8-5c4b-4ab6-9486-a0a9eb08efa7_ActionId">
    <vt:lpwstr>9b2b258f-cadf-4fb8-a896-a592e4fc7bd1</vt:lpwstr>
  </property>
  <property fmtid="{D5CDD505-2E9C-101B-9397-08002B2CF9AE}" pid="9" name="MSIP_Label_c8d3f7c8-5c4b-4ab6-9486-a0a9eb08efa7_ContentBits">
    <vt:lpwstr>2</vt:lpwstr>
  </property>
</Properties>
</file>